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heme/themeOverride1.xml" ContentType="application/vnd.openxmlformats-officedocument.themeOverr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notesSlides/notesSlide1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64" r:id="rId5"/>
    <p:sldMasterId id="2147483829" r:id="rId6"/>
    <p:sldMasterId id="2147483841" r:id="rId7"/>
  </p:sldMasterIdLst>
  <p:notesMasterIdLst>
    <p:notesMasterId r:id="rId33"/>
  </p:notesMasterIdLst>
  <p:sldIdLst>
    <p:sldId id="256" r:id="rId8"/>
    <p:sldId id="354" r:id="rId9"/>
    <p:sldId id="353" r:id="rId10"/>
    <p:sldId id="340" r:id="rId11"/>
    <p:sldId id="341" r:id="rId12"/>
    <p:sldId id="342" r:id="rId13"/>
    <p:sldId id="355" r:id="rId14"/>
    <p:sldId id="343" r:id="rId15"/>
    <p:sldId id="357" r:id="rId16"/>
    <p:sldId id="345" r:id="rId17"/>
    <p:sldId id="267" r:id="rId18"/>
    <p:sldId id="360" r:id="rId19"/>
    <p:sldId id="362" r:id="rId20"/>
    <p:sldId id="347" r:id="rId21"/>
    <p:sldId id="359" r:id="rId22"/>
    <p:sldId id="350" r:id="rId23"/>
    <p:sldId id="351" r:id="rId24"/>
    <p:sldId id="363" r:id="rId25"/>
    <p:sldId id="358" r:id="rId26"/>
    <p:sldId id="289" r:id="rId27"/>
    <p:sldId id="348" r:id="rId28"/>
    <p:sldId id="274" r:id="rId29"/>
    <p:sldId id="282" r:id="rId30"/>
    <p:sldId id="349" r:id="rId31"/>
    <p:sldId id="284" r:id="rId32"/>
  </p:sldIdLst>
  <p:sldSz cx="12192000" cy="6858000"/>
  <p:notesSz cx="6858000" cy="9144000"/>
  <p:embeddedFontLst>
    <p:embeddedFont>
      <p:font typeface="Krona One" panose="02010605030500060004" pitchFamily="2" charset="0"/>
      <p:regular r:id="rId34"/>
    </p:embeddedFont>
    <p:embeddedFont>
      <p:font typeface="Kumbh Sans" pitchFamily="2" charset="0"/>
      <p:regular r:id="rId35"/>
      <p:bold r:id="rId36"/>
    </p:embeddedFont>
    <p:embeddedFont>
      <p:font typeface="Wingdings 3" panose="05040102010807070707" pitchFamily="18" charset="2"/>
      <p:regular r:id="rId3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7C5D"/>
    <a:srgbClr val="077D82"/>
    <a:srgbClr val="005E82"/>
    <a:srgbClr val="00376F"/>
    <a:srgbClr val="A5C249"/>
    <a:srgbClr val="7CCA62"/>
    <a:srgbClr val="10CF9B"/>
    <a:srgbClr val="0BD0D9"/>
    <a:srgbClr val="009DD9"/>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5F924-7003-4868-B529-B2B1B4C41D2D}" v="745" dt="2025-09-10T19:59:11.03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3" autoAdjust="0"/>
    <p:restoredTop sz="89886" autoAdjust="0"/>
  </p:normalViewPr>
  <p:slideViewPr>
    <p:cSldViewPr snapToGrid="0">
      <p:cViewPr varScale="1">
        <p:scale>
          <a:sx n="91" d="100"/>
          <a:sy n="91" d="100"/>
        </p:scale>
        <p:origin x="336" y="96"/>
      </p:cViewPr>
      <p:guideLst>
        <p:guide orient="horz" pos="113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font" Target="fonts/font1.fntdata"/><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2.fntdata"/><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Paille" userId="7a64b43e-fc40-4142-b40d-e546ce968206" providerId="ADAL" clId="{F18A87EF-EE70-4A47-BDA2-4EDA93412195}"/>
    <pc:docChg chg="undo redo custSel addSld delSld modSld sldOrd modMainMaster">
      <pc:chgData name="Laurence Paille" userId="7a64b43e-fc40-4142-b40d-e546ce968206" providerId="ADAL" clId="{F18A87EF-EE70-4A47-BDA2-4EDA93412195}" dt="2025-09-10T20:00:01.295" v="3430" actId="1035"/>
      <pc:docMkLst>
        <pc:docMk/>
      </pc:docMkLst>
      <pc:sldChg chg="addSp delSp modSp mod">
        <pc:chgData name="Laurence Paille" userId="7a64b43e-fc40-4142-b40d-e546ce968206" providerId="ADAL" clId="{F18A87EF-EE70-4A47-BDA2-4EDA93412195}" dt="2025-09-10T18:51:11.743" v="2681" actId="790"/>
        <pc:sldMkLst>
          <pc:docMk/>
          <pc:sldMk cId="1828780371" sldId="256"/>
        </pc:sldMkLst>
        <pc:spChg chg="mod">
          <ac:chgData name="Laurence Paille" userId="7a64b43e-fc40-4142-b40d-e546ce968206" providerId="ADAL" clId="{F18A87EF-EE70-4A47-BDA2-4EDA93412195}" dt="2025-09-10T18:51:11.743" v="2681" actId="790"/>
          <ac:spMkLst>
            <pc:docMk/>
            <pc:sldMk cId="1828780371" sldId="256"/>
            <ac:spMk id="2" creationId="{67618698-4367-BF7C-6137-EC76B28005FE}"/>
          </ac:spMkLst>
        </pc:spChg>
        <pc:spChg chg="mod">
          <ac:chgData name="Laurence Paille" userId="7a64b43e-fc40-4142-b40d-e546ce968206" providerId="ADAL" clId="{F18A87EF-EE70-4A47-BDA2-4EDA93412195}" dt="2025-09-10T18:51:11.743" v="2681" actId="790"/>
          <ac:spMkLst>
            <pc:docMk/>
            <pc:sldMk cId="1828780371" sldId="256"/>
            <ac:spMk id="3" creationId="{A54C11B7-EC5F-DA80-DA9A-C4A1FF627D7E}"/>
          </ac:spMkLst>
        </pc:spChg>
        <pc:spChg chg="add del">
          <ac:chgData name="Laurence Paille" userId="7a64b43e-fc40-4142-b40d-e546ce968206" providerId="ADAL" clId="{F18A87EF-EE70-4A47-BDA2-4EDA93412195}" dt="2025-09-10T14:16:12.624" v="1259"/>
          <ac:spMkLst>
            <pc:docMk/>
            <pc:sldMk cId="1828780371" sldId="256"/>
            <ac:spMk id="5" creationId="{8E04095B-1F60-FED0-D713-FF83C05C8DE3}"/>
          </ac:spMkLst>
        </pc:spChg>
        <pc:spChg chg="add del">
          <ac:chgData name="Laurence Paille" userId="7a64b43e-fc40-4142-b40d-e546ce968206" providerId="ADAL" clId="{F18A87EF-EE70-4A47-BDA2-4EDA93412195}" dt="2025-09-10T14:16:25.077" v="1263"/>
          <ac:spMkLst>
            <pc:docMk/>
            <pc:sldMk cId="1828780371" sldId="256"/>
            <ac:spMk id="6" creationId="{23E9A417-BAD4-7A1E-21BA-746A666DC50A}"/>
          </ac:spMkLst>
        </pc:spChg>
        <pc:spChg chg="add del">
          <ac:chgData name="Laurence Paille" userId="7a64b43e-fc40-4142-b40d-e546ce968206" providerId="ADAL" clId="{F18A87EF-EE70-4A47-BDA2-4EDA93412195}" dt="2025-09-10T14:16:47.078" v="1267"/>
          <ac:spMkLst>
            <pc:docMk/>
            <pc:sldMk cId="1828780371" sldId="256"/>
            <ac:spMk id="7" creationId="{85C3AA1D-3CED-2E1B-9CA9-7CB13AC33A05}"/>
          </ac:spMkLst>
        </pc:spChg>
        <pc:spChg chg="mod">
          <ac:chgData name="Laurence Paille" userId="7a64b43e-fc40-4142-b40d-e546ce968206" providerId="ADAL" clId="{F18A87EF-EE70-4A47-BDA2-4EDA93412195}" dt="2025-09-10T18:51:11.743" v="2681" actId="790"/>
          <ac:spMkLst>
            <pc:docMk/>
            <pc:sldMk cId="1828780371" sldId="256"/>
            <ac:spMk id="8" creationId="{4522B21E-B2B9-4C72-9A71-C87EFD137480}"/>
          </ac:spMkLst>
        </pc:spChg>
        <pc:spChg chg="add del">
          <ac:chgData name="Laurence Paille" userId="7a64b43e-fc40-4142-b40d-e546ce968206" providerId="ADAL" clId="{F18A87EF-EE70-4A47-BDA2-4EDA93412195}" dt="2025-09-10T14:19:58.074" v="1291"/>
          <ac:spMkLst>
            <pc:docMk/>
            <pc:sldMk cId="1828780371" sldId="256"/>
            <ac:spMk id="9" creationId="{6076C154-BC62-ED27-382F-5A398531E83E}"/>
          </ac:spMkLst>
        </pc:spChg>
        <pc:spChg chg="mod">
          <ac:chgData name="Laurence Paille" userId="7a64b43e-fc40-4142-b40d-e546ce968206" providerId="ADAL" clId="{F18A87EF-EE70-4A47-BDA2-4EDA93412195}" dt="2025-09-10T18:51:11.743" v="2681" actId="790"/>
          <ac:spMkLst>
            <pc:docMk/>
            <pc:sldMk cId="1828780371" sldId="256"/>
            <ac:spMk id="10" creationId="{5EB7D2A2-F448-44D4-938C-DC84CBCB3B1E}"/>
          </ac:spMkLst>
        </pc:spChg>
        <pc:spChg chg="add del">
          <ac:chgData name="Laurence Paille" userId="7a64b43e-fc40-4142-b40d-e546ce968206" providerId="ADAL" clId="{F18A87EF-EE70-4A47-BDA2-4EDA93412195}" dt="2025-09-10T14:20:08.304" v="1294"/>
          <ac:spMkLst>
            <pc:docMk/>
            <pc:sldMk cId="1828780371" sldId="256"/>
            <ac:spMk id="11" creationId="{7205B8A7-A394-78B6-C996-49163B8EF795}"/>
          </ac:spMkLst>
        </pc:spChg>
        <pc:spChg chg="mod">
          <ac:chgData name="Laurence Paille" userId="7a64b43e-fc40-4142-b40d-e546ce968206" providerId="ADAL" clId="{F18A87EF-EE70-4A47-BDA2-4EDA93412195}" dt="2025-09-10T18:51:11.743" v="2681" actId="790"/>
          <ac:spMkLst>
            <pc:docMk/>
            <pc:sldMk cId="1828780371" sldId="256"/>
            <ac:spMk id="12" creationId="{871AEA07-1E14-44B4-8E55-64EF049CD66F}"/>
          </ac:spMkLst>
        </pc:spChg>
        <pc:spChg chg="add del">
          <ac:chgData name="Laurence Paille" userId="7a64b43e-fc40-4142-b40d-e546ce968206" providerId="ADAL" clId="{F18A87EF-EE70-4A47-BDA2-4EDA93412195}" dt="2025-09-10T14:20:35.311" v="1299"/>
          <ac:spMkLst>
            <pc:docMk/>
            <pc:sldMk cId="1828780371" sldId="256"/>
            <ac:spMk id="13" creationId="{2F51DFA1-947D-7920-24A0-A6A16BF55816}"/>
          </ac:spMkLst>
        </pc:spChg>
        <pc:spChg chg="add del">
          <ac:chgData name="Laurence Paille" userId="7a64b43e-fc40-4142-b40d-e546ce968206" providerId="ADAL" clId="{F18A87EF-EE70-4A47-BDA2-4EDA93412195}" dt="2025-09-10T14:20:54.964" v="1302"/>
          <ac:spMkLst>
            <pc:docMk/>
            <pc:sldMk cId="1828780371" sldId="256"/>
            <ac:spMk id="15" creationId="{D96DF4A5-679B-8655-9215-4C2DF54091B1}"/>
          </ac:spMkLst>
        </pc:spChg>
        <pc:spChg chg="add del">
          <ac:chgData name="Laurence Paille" userId="7a64b43e-fc40-4142-b40d-e546ce968206" providerId="ADAL" clId="{F18A87EF-EE70-4A47-BDA2-4EDA93412195}" dt="2025-09-10T14:33:12.126" v="1442"/>
          <ac:spMkLst>
            <pc:docMk/>
            <pc:sldMk cId="1828780371" sldId="256"/>
            <ac:spMk id="16" creationId="{7E239901-C206-12CC-F68C-6438A17CEF43}"/>
          </ac:spMkLst>
        </pc:spChg>
        <pc:spChg chg="add del">
          <ac:chgData name="Laurence Paille" userId="7a64b43e-fc40-4142-b40d-e546ce968206" providerId="ADAL" clId="{F18A87EF-EE70-4A47-BDA2-4EDA93412195}" dt="2025-09-10T14:34:07.654" v="1473"/>
          <ac:spMkLst>
            <pc:docMk/>
            <pc:sldMk cId="1828780371" sldId="256"/>
            <ac:spMk id="17" creationId="{316DDCAB-708A-5DA3-D04D-76E35AAD8D28}"/>
          </ac:spMkLst>
        </pc:spChg>
        <pc:spChg chg="add del">
          <ac:chgData name="Laurence Paille" userId="7a64b43e-fc40-4142-b40d-e546ce968206" providerId="ADAL" clId="{F18A87EF-EE70-4A47-BDA2-4EDA93412195}" dt="2025-09-10T14:51:34.740" v="1834"/>
          <ac:spMkLst>
            <pc:docMk/>
            <pc:sldMk cId="1828780371" sldId="256"/>
            <ac:spMk id="18" creationId="{88289C9C-9DFB-4383-BF6E-DECEA5F59979}"/>
          </ac:spMkLst>
        </pc:spChg>
        <pc:spChg chg="add del">
          <ac:chgData name="Laurence Paille" userId="7a64b43e-fc40-4142-b40d-e546ce968206" providerId="ADAL" clId="{F18A87EF-EE70-4A47-BDA2-4EDA93412195}" dt="2025-09-10T14:52:04.161" v="1846"/>
          <ac:spMkLst>
            <pc:docMk/>
            <pc:sldMk cId="1828780371" sldId="256"/>
            <ac:spMk id="19" creationId="{8E03BD77-744E-92F4-8960-7E88A8D4EAAC}"/>
          </ac:spMkLst>
        </pc:spChg>
        <pc:spChg chg="add del">
          <ac:chgData name="Laurence Paille" userId="7a64b43e-fc40-4142-b40d-e546ce968206" providerId="ADAL" clId="{F18A87EF-EE70-4A47-BDA2-4EDA93412195}" dt="2025-09-10T14:52:06.842" v="1853"/>
          <ac:spMkLst>
            <pc:docMk/>
            <pc:sldMk cId="1828780371" sldId="256"/>
            <ac:spMk id="20" creationId="{994CDA9F-BA6E-5C5B-32CE-053EBEBFEBAA}"/>
          </ac:spMkLst>
        </pc:spChg>
        <pc:spChg chg="add del">
          <ac:chgData name="Laurence Paille" userId="7a64b43e-fc40-4142-b40d-e546ce968206" providerId="ADAL" clId="{F18A87EF-EE70-4A47-BDA2-4EDA93412195}" dt="2025-09-10T15:03:14.528" v="2018"/>
          <ac:spMkLst>
            <pc:docMk/>
            <pc:sldMk cId="1828780371" sldId="256"/>
            <ac:spMk id="21" creationId="{112C411F-FBB0-7F2E-1A3C-E251AC42FF67}"/>
          </ac:spMkLst>
        </pc:spChg>
        <pc:spChg chg="add del">
          <ac:chgData name="Laurence Paille" userId="7a64b43e-fc40-4142-b40d-e546ce968206" providerId="ADAL" clId="{F18A87EF-EE70-4A47-BDA2-4EDA93412195}" dt="2025-09-10T15:03:17.934" v="2021"/>
          <ac:spMkLst>
            <pc:docMk/>
            <pc:sldMk cId="1828780371" sldId="256"/>
            <ac:spMk id="22" creationId="{41692966-C0AA-D1B1-97FA-08004F220619}"/>
          </ac:spMkLst>
        </pc:spChg>
        <pc:spChg chg="add del">
          <ac:chgData name="Laurence Paille" userId="7a64b43e-fc40-4142-b40d-e546ce968206" providerId="ADAL" clId="{F18A87EF-EE70-4A47-BDA2-4EDA93412195}" dt="2025-09-10T18:41:12.379" v="2578"/>
          <ac:spMkLst>
            <pc:docMk/>
            <pc:sldMk cId="1828780371" sldId="256"/>
            <ac:spMk id="23" creationId="{212D106F-2231-23E1-8700-79BB0035CDCE}"/>
          </ac:spMkLst>
        </pc:spChg>
      </pc:sldChg>
      <pc:sldChg chg="addSp delSp modSp mod setBg modClrScheme chgLayout">
        <pc:chgData name="Laurence Paille" userId="7a64b43e-fc40-4142-b40d-e546ce968206" providerId="ADAL" clId="{F18A87EF-EE70-4A47-BDA2-4EDA93412195}" dt="2025-09-10T18:51:11.743" v="2681" actId="790"/>
        <pc:sldMkLst>
          <pc:docMk/>
          <pc:sldMk cId="3424678489" sldId="267"/>
        </pc:sldMkLst>
        <pc:spChg chg="mod ord">
          <ac:chgData name="Laurence Paille" userId="7a64b43e-fc40-4142-b40d-e546ce968206" providerId="ADAL" clId="{F18A87EF-EE70-4A47-BDA2-4EDA93412195}" dt="2025-09-08T23:43:56.842" v="296" actId="700"/>
          <ac:spMkLst>
            <pc:docMk/>
            <pc:sldMk cId="3424678489" sldId="267"/>
            <ac:spMk id="6" creationId="{CE1DD7B5-5B29-FC55-74EC-A95FEBDEB020}"/>
          </ac:spMkLst>
        </pc:spChg>
        <pc:spChg chg="mod">
          <ac:chgData name="Laurence Paille" userId="7a64b43e-fc40-4142-b40d-e546ce968206" providerId="ADAL" clId="{F18A87EF-EE70-4A47-BDA2-4EDA93412195}" dt="2025-09-08T23:38:44.909" v="273" actId="403"/>
          <ac:spMkLst>
            <pc:docMk/>
            <pc:sldMk cId="3424678489" sldId="267"/>
            <ac:spMk id="10" creationId="{D7EC1043-E612-5A15-7B21-869C1C49F656}"/>
          </ac:spMkLst>
        </pc:spChg>
        <pc:spChg chg="mod">
          <ac:chgData name="Laurence Paille" userId="7a64b43e-fc40-4142-b40d-e546ce968206" providerId="ADAL" clId="{F18A87EF-EE70-4A47-BDA2-4EDA93412195}" dt="2025-09-09T18:32:27.644" v="846" actId="255"/>
          <ac:spMkLst>
            <pc:docMk/>
            <pc:sldMk cId="3424678489" sldId="267"/>
            <ac:spMk id="13" creationId="{8257465D-2C1A-0A1B-AB04-2A8C1A29DBC6}"/>
          </ac:spMkLst>
        </pc:spChg>
        <pc:spChg chg="mod">
          <ac:chgData name="Laurence Paille" userId="7a64b43e-fc40-4142-b40d-e546ce968206" providerId="ADAL" clId="{F18A87EF-EE70-4A47-BDA2-4EDA93412195}" dt="2025-09-09T18:32:27.644" v="846" actId="255"/>
          <ac:spMkLst>
            <pc:docMk/>
            <pc:sldMk cId="3424678489" sldId="267"/>
            <ac:spMk id="16" creationId="{E2000FE2-BA0B-DCB0-1D52-564FC6C67735}"/>
          </ac:spMkLst>
        </pc:spChg>
        <pc:spChg chg="mod">
          <ac:chgData name="Laurence Paille" userId="7a64b43e-fc40-4142-b40d-e546ce968206" providerId="ADAL" clId="{F18A87EF-EE70-4A47-BDA2-4EDA93412195}" dt="2025-09-10T18:51:11.743" v="2681" actId="790"/>
          <ac:spMkLst>
            <pc:docMk/>
            <pc:sldMk cId="3424678489" sldId="267"/>
            <ac:spMk id="24" creationId="{2D98965A-AD66-C10B-C16B-CCDA74EC5112}"/>
          </ac:spMkLst>
        </pc:spChg>
        <pc:spChg chg="mod">
          <ac:chgData name="Laurence Paille" userId="7a64b43e-fc40-4142-b40d-e546ce968206" providerId="ADAL" clId="{F18A87EF-EE70-4A47-BDA2-4EDA93412195}" dt="2025-09-10T18:51:11.743" v="2681" actId="790"/>
          <ac:spMkLst>
            <pc:docMk/>
            <pc:sldMk cId="3424678489" sldId="267"/>
            <ac:spMk id="32" creationId="{996D19DC-0175-88C8-2641-65FFA60E9C0B}"/>
          </ac:spMkLst>
        </pc:spChg>
        <pc:spChg chg="mod">
          <ac:chgData name="Laurence Paille" userId="7a64b43e-fc40-4142-b40d-e546ce968206" providerId="ADAL" clId="{F18A87EF-EE70-4A47-BDA2-4EDA93412195}" dt="2025-09-10T18:51:11.743" v="2681" actId="790"/>
          <ac:spMkLst>
            <pc:docMk/>
            <pc:sldMk cId="3424678489" sldId="267"/>
            <ac:spMk id="34" creationId="{21BD2959-32AC-AC14-5D5D-9A0A84EBEF0E}"/>
          </ac:spMkLst>
        </pc:spChg>
        <pc:spChg chg="mod">
          <ac:chgData name="Laurence Paille" userId="7a64b43e-fc40-4142-b40d-e546ce968206" providerId="ADAL" clId="{F18A87EF-EE70-4A47-BDA2-4EDA93412195}" dt="2025-09-09T18:32:27.644" v="846" actId="255"/>
          <ac:spMkLst>
            <pc:docMk/>
            <pc:sldMk cId="3424678489" sldId="267"/>
            <ac:spMk id="45" creationId="{B9907E64-CF85-6744-DB01-5D5198F482E9}"/>
          </ac:spMkLst>
        </pc:spChg>
        <pc:spChg chg="mod">
          <ac:chgData name="Laurence Paille" userId="7a64b43e-fc40-4142-b40d-e546ce968206" providerId="ADAL" clId="{F18A87EF-EE70-4A47-BDA2-4EDA93412195}" dt="2025-09-10T18:51:11.743" v="2681" actId="790"/>
          <ac:spMkLst>
            <pc:docMk/>
            <pc:sldMk cId="3424678489" sldId="267"/>
            <ac:spMk id="47" creationId="{267BBB38-AB8A-DEC6-402A-A00D8A0B0730}"/>
          </ac:spMkLst>
        </pc:spChg>
        <pc:spChg chg="mod">
          <ac:chgData name="Laurence Paille" userId="7a64b43e-fc40-4142-b40d-e546ce968206" providerId="ADAL" clId="{F18A87EF-EE70-4A47-BDA2-4EDA93412195}" dt="2025-09-09T18:32:27.644" v="846" actId="255"/>
          <ac:spMkLst>
            <pc:docMk/>
            <pc:sldMk cId="3424678489" sldId="267"/>
            <ac:spMk id="49" creationId="{ECF3D4A6-A71E-FBE8-22D4-7DAA7E745FCB}"/>
          </ac:spMkLst>
        </pc:spChg>
        <pc:spChg chg="mod">
          <ac:chgData name="Laurence Paille" userId="7a64b43e-fc40-4142-b40d-e546ce968206" providerId="ADAL" clId="{F18A87EF-EE70-4A47-BDA2-4EDA93412195}" dt="2025-09-10T18:51:11.743" v="2681" actId="790"/>
          <ac:spMkLst>
            <pc:docMk/>
            <pc:sldMk cId="3424678489" sldId="267"/>
            <ac:spMk id="53" creationId="{709D384A-9646-57CA-51B1-BC8CBF6EC2BB}"/>
          </ac:spMkLst>
        </pc:spChg>
        <pc:spChg chg="mod">
          <ac:chgData name="Laurence Paille" userId="7a64b43e-fc40-4142-b40d-e546ce968206" providerId="ADAL" clId="{F18A87EF-EE70-4A47-BDA2-4EDA93412195}" dt="2025-09-10T18:51:11.743" v="2681" actId="790"/>
          <ac:spMkLst>
            <pc:docMk/>
            <pc:sldMk cId="3424678489" sldId="267"/>
            <ac:spMk id="55" creationId="{59342B3A-ED25-9ADC-1DD3-D835DCED4A54}"/>
          </ac:spMkLst>
        </pc:spChg>
        <pc:spChg chg="mod">
          <ac:chgData name="Laurence Paille" userId="7a64b43e-fc40-4142-b40d-e546ce968206" providerId="ADAL" clId="{F18A87EF-EE70-4A47-BDA2-4EDA93412195}" dt="2025-09-10T18:51:11.743" v="2681" actId="790"/>
          <ac:spMkLst>
            <pc:docMk/>
            <pc:sldMk cId="3424678489" sldId="267"/>
            <ac:spMk id="63" creationId="{484A9FBE-EB88-0D89-ABDA-431E4002D5B7}"/>
          </ac:spMkLst>
        </pc:spChg>
        <pc:spChg chg="mod">
          <ac:chgData name="Laurence Paille" userId="7a64b43e-fc40-4142-b40d-e546ce968206" providerId="ADAL" clId="{F18A87EF-EE70-4A47-BDA2-4EDA93412195}" dt="2025-09-09T18:32:27.644" v="846" actId="255"/>
          <ac:spMkLst>
            <pc:docMk/>
            <pc:sldMk cId="3424678489" sldId="267"/>
            <ac:spMk id="65" creationId="{8FE9A71A-B367-B408-D274-5D431284BE47}"/>
          </ac:spMkLst>
        </pc:spChg>
        <pc:spChg chg="mod">
          <ac:chgData name="Laurence Paille" userId="7a64b43e-fc40-4142-b40d-e546ce968206" providerId="ADAL" clId="{F18A87EF-EE70-4A47-BDA2-4EDA93412195}" dt="2025-09-09T18:32:27.644" v="846" actId="255"/>
          <ac:spMkLst>
            <pc:docMk/>
            <pc:sldMk cId="3424678489" sldId="267"/>
            <ac:spMk id="66" creationId="{5E1DD7AC-462D-87B1-87CE-96BF62929633}"/>
          </ac:spMkLst>
        </pc:spChg>
        <pc:spChg chg="mod">
          <ac:chgData name="Laurence Paille" userId="7a64b43e-fc40-4142-b40d-e546ce968206" providerId="ADAL" clId="{F18A87EF-EE70-4A47-BDA2-4EDA93412195}" dt="2025-09-09T18:32:27.644" v="846" actId="255"/>
          <ac:spMkLst>
            <pc:docMk/>
            <pc:sldMk cId="3424678489" sldId="267"/>
            <ac:spMk id="67" creationId="{32920C86-82EC-20BB-6246-D116DD7F87F5}"/>
          </ac:spMkLst>
        </pc:spChg>
        <pc:spChg chg="mod">
          <ac:chgData name="Laurence Paille" userId="7a64b43e-fc40-4142-b40d-e546ce968206" providerId="ADAL" clId="{F18A87EF-EE70-4A47-BDA2-4EDA93412195}" dt="2025-09-10T18:51:11.743" v="2681" actId="790"/>
          <ac:spMkLst>
            <pc:docMk/>
            <pc:sldMk cId="3424678489" sldId="267"/>
            <ac:spMk id="68" creationId="{61973096-9AA7-92ED-8BFF-812DF6980260}"/>
          </ac:spMkLst>
        </pc:spChg>
        <pc:spChg chg="mod">
          <ac:chgData name="Laurence Paille" userId="7a64b43e-fc40-4142-b40d-e546ce968206" providerId="ADAL" clId="{F18A87EF-EE70-4A47-BDA2-4EDA93412195}" dt="2025-09-10T18:51:11.743" v="2681" actId="790"/>
          <ac:spMkLst>
            <pc:docMk/>
            <pc:sldMk cId="3424678489" sldId="267"/>
            <ac:spMk id="69" creationId="{F8BB7738-4987-F624-7BF4-6B2FB0E0F5ED}"/>
          </ac:spMkLst>
        </pc:spChg>
        <pc:spChg chg="mod">
          <ac:chgData name="Laurence Paille" userId="7a64b43e-fc40-4142-b40d-e546ce968206" providerId="ADAL" clId="{F18A87EF-EE70-4A47-BDA2-4EDA93412195}" dt="2025-09-10T18:51:11.743" v="2681" actId="790"/>
          <ac:spMkLst>
            <pc:docMk/>
            <pc:sldMk cId="3424678489" sldId="267"/>
            <ac:spMk id="71" creationId="{CD26A2F3-93CD-7B5D-A295-AB23C77A78D3}"/>
          </ac:spMkLst>
        </pc:spChg>
        <pc:grpChg chg="add mod">
          <ac:chgData name="Laurence Paille" userId="7a64b43e-fc40-4142-b40d-e546ce968206" providerId="ADAL" clId="{F18A87EF-EE70-4A47-BDA2-4EDA93412195}" dt="2025-09-08T23:43:54.650" v="295" actId="164"/>
          <ac:grpSpMkLst>
            <pc:docMk/>
            <pc:sldMk cId="3424678489" sldId="267"/>
            <ac:grpSpMk id="2" creationId="{097BF7AF-62B8-B088-70CF-4AE32F92FD94}"/>
          </ac:grpSpMkLst>
        </pc:grpChg>
        <pc:grpChg chg="add mod">
          <ac:chgData name="Laurence Paille" userId="7a64b43e-fc40-4142-b40d-e546ce968206" providerId="ADAL" clId="{F18A87EF-EE70-4A47-BDA2-4EDA93412195}" dt="2025-09-08T23:43:54.650" v="295" actId="164"/>
          <ac:grpSpMkLst>
            <pc:docMk/>
            <pc:sldMk cId="3424678489" sldId="267"/>
            <ac:grpSpMk id="3" creationId="{2BC577AD-9E00-7E17-64D7-E6D7F58A7212}"/>
          </ac:grpSpMkLst>
        </pc:grpChg>
        <pc:grpChg chg="add mod">
          <ac:chgData name="Laurence Paille" userId="7a64b43e-fc40-4142-b40d-e546ce968206" providerId="ADAL" clId="{F18A87EF-EE70-4A47-BDA2-4EDA93412195}" dt="2025-09-08T23:43:54.650" v="295" actId="164"/>
          <ac:grpSpMkLst>
            <pc:docMk/>
            <pc:sldMk cId="3424678489" sldId="267"/>
            <ac:grpSpMk id="4" creationId="{230677CC-0FBD-5202-324C-006D1B39AD00}"/>
          </ac:grpSpMkLst>
        </pc:grpChg>
        <pc:grpChg chg="add mod">
          <ac:chgData name="Laurence Paille" userId="7a64b43e-fc40-4142-b40d-e546ce968206" providerId="ADAL" clId="{F18A87EF-EE70-4A47-BDA2-4EDA93412195}" dt="2025-09-08T23:44:01.176" v="297" actId="554"/>
          <ac:grpSpMkLst>
            <pc:docMk/>
            <pc:sldMk cId="3424678489" sldId="267"/>
            <ac:grpSpMk id="14" creationId="{FAD208C5-E28C-F743-A7AB-9719DA4C3E02}"/>
          </ac:grpSpMkLst>
        </pc:grpChg>
        <pc:grpChg chg="add mod">
          <ac:chgData name="Laurence Paille" userId="7a64b43e-fc40-4142-b40d-e546ce968206" providerId="ADAL" clId="{F18A87EF-EE70-4A47-BDA2-4EDA93412195}" dt="2025-09-08T23:43:46.125" v="293" actId="26606"/>
          <ac:grpSpMkLst>
            <pc:docMk/>
            <pc:sldMk cId="3424678489" sldId="267"/>
            <ac:grpSpMk id="37" creationId="{69453812-0BCE-C638-B1A4-7BA68CD24792}"/>
          </ac:grpSpMkLst>
        </pc:grpChg>
      </pc:sldChg>
      <pc:sldChg chg="delSp modSp del mod ord modNotesTx">
        <pc:chgData name="Laurence Paille" userId="7a64b43e-fc40-4142-b40d-e546ce968206" providerId="ADAL" clId="{F18A87EF-EE70-4A47-BDA2-4EDA93412195}" dt="2025-09-10T19:33:22.962" v="3076" actId="47"/>
        <pc:sldMkLst>
          <pc:docMk/>
          <pc:sldMk cId="3130899266" sldId="272"/>
        </pc:sldMkLst>
        <pc:spChg chg="mod">
          <ac:chgData name="Laurence Paille" userId="7a64b43e-fc40-4142-b40d-e546ce968206" providerId="ADAL" clId="{F18A87EF-EE70-4A47-BDA2-4EDA93412195}" dt="2025-09-10T18:51:11.743" v="2681" actId="790"/>
          <ac:spMkLst>
            <pc:docMk/>
            <pc:sldMk cId="3130899266" sldId="272"/>
            <ac:spMk id="2" creationId="{4F548338-A686-1515-5454-F7256B8FCF71}"/>
          </ac:spMkLst>
        </pc:spChg>
        <pc:spChg chg="mod">
          <ac:chgData name="Laurence Paille" userId="7a64b43e-fc40-4142-b40d-e546ce968206" providerId="ADAL" clId="{F18A87EF-EE70-4A47-BDA2-4EDA93412195}" dt="2025-09-10T18:51:11.743" v="2681" actId="790"/>
          <ac:spMkLst>
            <pc:docMk/>
            <pc:sldMk cId="3130899266" sldId="272"/>
            <ac:spMk id="3" creationId="{8A0F0164-E4CC-F744-DAAE-AE7CAF2C858A}"/>
          </ac:spMkLst>
        </pc:spChg>
        <pc:graphicFrameChg chg="del mod">
          <ac:chgData name="Laurence Paille" userId="7a64b43e-fc40-4142-b40d-e546ce968206" providerId="ADAL" clId="{F18A87EF-EE70-4A47-BDA2-4EDA93412195}" dt="2025-09-09T18:41:03.102" v="1008" actId="478"/>
          <ac:graphicFrameMkLst>
            <pc:docMk/>
            <pc:sldMk cId="3130899266" sldId="272"/>
            <ac:graphicFrameMk id="6" creationId="{B4035A3A-D617-EADD-00D7-730C88C25D4A}"/>
          </ac:graphicFrameMkLst>
        </pc:graphicFrameChg>
        <pc:graphicFrameChg chg="mod modGraphic">
          <ac:chgData name="Laurence Paille" userId="7a64b43e-fc40-4142-b40d-e546ce968206" providerId="ADAL" clId="{F18A87EF-EE70-4A47-BDA2-4EDA93412195}" dt="2025-09-10T18:57:01.984" v="2744" actId="14734"/>
          <ac:graphicFrameMkLst>
            <pc:docMk/>
            <pc:sldMk cId="3130899266" sldId="272"/>
            <ac:graphicFrameMk id="8" creationId="{FA49DFFE-B8D2-25BA-588F-8328835279D2}"/>
          </ac:graphicFrameMkLst>
        </pc:graphicFrameChg>
      </pc:sldChg>
      <pc:sldChg chg="addSp delSp modSp mod ord chgLayout modNotesTx">
        <pc:chgData name="Laurence Paille" userId="7a64b43e-fc40-4142-b40d-e546ce968206" providerId="ADAL" clId="{F18A87EF-EE70-4A47-BDA2-4EDA93412195}" dt="2025-09-10T18:51:11.743" v="2681" actId="790"/>
        <pc:sldMkLst>
          <pc:docMk/>
          <pc:sldMk cId="2887686310" sldId="274"/>
        </pc:sldMkLst>
        <pc:spChg chg="mod ord">
          <ac:chgData name="Laurence Paille" userId="7a64b43e-fc40-4142-b40d-e546ce968206" providerId="ADAL" clId="{F18A87EF-EE70-4A47-BDA2-4EDA93412195}" dt="2025-09-10T18:51:11.743" v="2681" actId="790"/>
          <ac:spMkLst>
            <pc:docMk/>
            <pc:sldMk cId="2887686310" sldId="274"/>
            <ac:spMk id="2" creationId="{4F548338-A686-1515-5454-F7256B8FCF71}"/>
          </ac:spMkLst>
        </pc:spChg>
        <pc:spChg chg="mod ord">
          <ac:chgData name="Laurence Paille" userId="7a64b43e-fc40-4142-b40d-e546ce968206" providerId="ADAL" clId="{F18A87EF-EE70-4A47-BDA2-4EDA93412195}" dt="2025-09-10T18:51:11.743" v="2681" actId="790"/>
          <ac:spMkLst>
            <pc:docMk/>
            <pc:sldMk cId="2887686310" sldId="274"/>
            <ac:spMk id="3" creationId="{8A0F0164-E4CC-F744-DAAE-AE7CAF2C858A}"/>
          </ac:spMkLst>
        </pc:spChg>
        <pc:spChg chg="add del mod">
          <ac:chgData name="Laurence Paille" userId="7a64b43e-fc40-4142-b40d-e546ce968206" providerId="ADAL" clId="{F18A87EF-EE70-4A47-BDA2-4EDA93412195}" dt="2025-09-09T13:36:57.106" v="319" actId="6264"/>
          <ac:spMkLst>
            <pc:docMk/>
            <pc:sldMk cId="2887686310" sldId="274"/>
            <ac:spMk id="4" creationId="{EF64C99F-101A-777C-B0E8-602D9B013A1B}"/>
          </ac:spMkLst>
        </pc:spChg>
        <pc:spChg chg="add del mod">
          <ac:chgData name="Laurence Paille" userId="7a64b43e-fc40-4142-b40d-e546ce968206" providerId="ADAL" clId="{F18A87EF-EE70-4A47-BDA2-4EDA93412195}" dt="2025-09-09T13:36:57.106" v="319" actId="6264"/>
          <ac:spMkLst>
            <pc:docMk/>
            <pc:sldMk cId="2887686310" sldId="274"/>
            <ac:spMk id="5" creationId="{D828405A-28FB-05FB-3A7E-ED53F49D0E97}"/>
          </ac:spMkLst>
        </pc:spChg>
        <pc:spChg chg="add mod ord">
          <ac:chgData name="Laurence Paille" userId="7a64b43e-fc40-4142-b40d-e546ce968206" providerId="ADAL" clId="{F18A87EF-EE70-4A47-BDA2-4EDA93412195}" dt="2025-09-10T14:56:07.591" v="1915" actId="164"/>
          <ac:spMkLst>
            <pc:docMk/>
            <pc:sldMk cId="2887686310" sldId="274"/>
            <ac:spMk id="6" creationId="{77E41BAF-95F1-E83F-1BE7-9BA3E1187731}"/>
          </ac:spMkLst>
        </pc:spChg>
        <pc:spChg chg="add mod">
          <ac:chgData name="Laurence Paille" userId="7a64b43e-fc40-4142-b40d-e546ce968206" providerId="ADAL" clId="{F18A87EF-EE70-4A47-BDA2-4EDA93412195}" dt="2025-09-10T14:56:07.591" v="1915" actId="164"/>
          <ac:spMkLst>
            <pc:docMk/>
            <pc:sldMk cId="2887686310" sldId="274"/>
            <ac:spMk id="37" creationId="{D149FFB9-3DFF-8829-FB9C-FEB8BAA5861F}"/>
          </ac:spMkLst>
        </pc:spChg>
        <pc:spChg chg="add mod">
          <ac:chgData name="Laurence Paille" userId="7a64b43e-fc40-4142-b40d-e546ce968206" providerId="ADAL" clId="{F18A87EF-EE70-4A47-BDA2-4EDA93412195}" dt="2025-09-10T14:56:07.591" v="1915" actId="164"/>
          <ac:spMkLst>
            <pc:docMk/>
            <pc:sldMk cId="2887686310" sldId="274"/>
            <ac:spMk id="38" creationId="{03F723BB-30E0-9AA2-CC23-12FA849896FE}"/>
          </ac:spMkLst>
        </pc:spChg>
        <pc:spChg chg="add mod">
          <ac:chgData name="Laurence Paille" userId="7a64b43e-fc40-4142-b40d-e546ce968206" providerId="ADAL" clId="{F18A87EF-EE70-4A47-BDA2-4EDA93412195}" dt="2025-09-10T14:56:07.591" v="1915" actId="164"/>
          <ac:spMkLst>
            <pc:docMk/>
            <pc:sldMk cId="2887686310" sldId="274"/>
            <ac:spMk id="39" creationId="{9EB3718D-D30C-474A-90CD-17691EA3FC80}"/>
          </ac:spMkLst>
        </pc:spChg>
        <pc:spChg chg="add mod topLvl">
          <ac:chgData name="Laurence Paille" userId="7a64b43e-fc40-4142-b40d-e546ce968206" providerId="ADAL" clId="{F18A87EF-EE70-4A47-BDA2-4EDA93412195}" dt="2025-09-10T18:51:11.743" v="2681" actId="790"/>
          <ac:spMkLst>
            <pc:docMk/>
            <pc:sldMk cId="2887686310" sldId="274"/>
            <ac:spMk id="44" creationId="{689DA3E9-5DBA-418C-8390-D682CCD8EF62}"/>
          </ac:spMkLst>
        </pc:spChg>
        <pc:spChg chg="mod modCrop">
          <ac:chgData name="Laurence Paille" userId="7a64b43e-fc40-4142-b40d-e546ce968206" providerId="ADAL" clId="{F18A87EF-EE70-4A47-BDA2-4EDA93412195}" dt="2025-09-10T18:51:11.743" v="2681" actId="790"/>
          <ac:spMkLst>
            <pc:docMk/>
            <pc:sldMk cId="2887686310" sldId="274"/>
            <ac:spMk id="50" creationId="{96EA6429-C603-20C3-9EF3-3FA0B25252B3}"/>
          </ac:spMkLst>
        </pc:spChg>
        <pc:spChg chg="mod">
          <ac:chgData name="Laurence Paille" userId="7a64b43e-fc40-4142-b40d-e546ce968206" providerId="ADAL" clId="{F18A87EF-EE70-4A47-BDA2-4EDA93412195}" dt="2025-09-10T15:08:48.764" v="2107" actId="2711"/>
          <ac:spMkLst>
            <pc:docMk/>
            <pc:sldMk cId="2887686310" sldId="274"/>
            <ac:spMk id="51" creationId="{DF16520E-89ED-346C-A3DE-B6BDDAB4A149}"/>
          </ac:spMkLst>
        </pc:spChg>
        <pc:spChg chg="mod">
          <ac:chgData name="Laurence Paille" userId="7a64b43e-fc40-4142-b40d-e546ce968206" providerId="ADAL" clId="{F18A87EF-EE70-4A47-BDA2-4EDA93412195}" dt="2025-09-10T18:51:11.743" v="2681" actId="790"/>
          <ac:spMkLst>
            <pc:docMk/>
            <pc:sldMk cId="2887686310" sldId="274"/>
            <ac:spMk id="52" creationId="{8878FB0C-1B55-37D6-354F-36004A8848BA}"/>
          </ac:spMkLst>
        </pc:spChg>
        <pc:spChg chg="mod">
          <ac:chgData name="Laurence Paille" userId="7a64b43e-fc40-4142-b40d-e546ce968206" providerId="ADAL" clId="{F18A87EF-EE70-4A47-BDA2-4EDA93412195}" dt="2025-09-10T18:51:11.743" v="2681" actId="790"/>
          <ac:spMkLst>
            <pc:docMk/>
            <pc:sldMk cId="2887686310" sldId="274"/>
            <ac:spMk id="53" creationId="{A11ADA63-6BDF-407F-FAC9-4026B7F045A7}"/>
          </ac:spMkLst>
        </pc:spChg>
        <pc:spChg chg="mod modCrop">
          <ac:chgData name="Laurence Paille" userId="7a64b43e-fc40-4142-b40d-e546ce968206" providerId="ADAL" clId="{F18A87EF-EE70-4A47-BDA2-4EDA93412195}" dt="2025-09-10T18:51:11.743" v="2681" actId="790"/>
          <ac:spMkLst>
            <pc:docMk/>
            <pc:sldMk cId="2887686310" sldId="274"/>
            <ac:spMk id="54" creationId="{C5B44BD1-6AF8-8BE0-781A-5E2FB524A76C}"/>
          </ac:spMkLst>
        </pc:spChg>
        <pc:spChg chg="mod">
          <ac:chgData name="Laurence Paille" userId="7a64b43e-fc40-4142-b40d-e546ce968206" providerId="ADAL" clId="{F18A87EF-EE70-4A47-BDA2-4EDA93412195}" dt="2025-09-10T15:08:48.764" v="2107" actId="2711"/>
          <ac:spMkLst>
            <pc:docMk/>
            <pc:sldMk cId="2887686310" sldId="274"/>
            <ac:spMk id="55" creationId="{86D82B94-30EC-F285-D253-62614103303F}"/>
          </ac:spMkLst>
        </pc:spChg>
        <pc:spChg chg="mod">
          <ac:chgData name="Laurence Paille" userId="7a64b43e-fc40-4142-b40d-e546ce968206" providerId="ADAL" clId="{F18A87EF-EE70-4A47-BDA2-4EDA93412195}" dt="2025-09-10T18:51:11.743" v="2681" actId="790"/>
          <ac:spMkLst>
            <pc:docMk/>
            <pc:sldMk cId="2887686310" sldId="274"/>
            <ac:spMk id="56" creationId="{919E086A-C2DA-A79A-A374-6A1B64D93635}"/>
          </ac:spMkLst>
        </pc:spChg>
        <pc:spChg chg="mod">
          <ac:chgData name="Laurence Paille" userId="7a64b43e-fc40-4142-b40d-e546ce968206" providerId="ADAL" clId="{F18A87EF-EE70-4A47-BDA2-4EDA93412195}" dt="2025-09-10T18:51:11.743" v="2681" actId="790"/>
          <ac:spMkLst>
            <pc:docMk/>
            <pc:sldMk cId="2887686310" sldId="274"/>
            <ac:spMk id="57" creationId="{9F464697-FA7F-758F-08E3-74A310F35C2E}"/>
          </ac:spMkLst>
        </pc:spChg>
        <pc:spChg chg="add mod ord">
          <ac:chgData name="Laurence Paille" userId="7a64b43e-fc40-4142-b40d-e546ce968206" providerId="ADAL" clId="{F18A87EF-EE70-4A47-BDA2-4EDA93412195}" dt="2025-09-10T18:51:11.743" v="2681" actId="790"/>
          <ac:spMkLst>
            <pc:docMk/>
            <pc:sldMk cId="2887686310" sldId="274"/>
            <ac:spMk id="59" creationId="{5414F3FD-77EE-4B89-7418-92BFDE193B0F}"/>
          </ac:spMkLst>
        </pc:spChg>
        <pc:grpChg chg="add mod">
          <ac:chgData name="Laurence Paille" userId="7a64b43e-fc40-4142-b40d-e546ce968206" providerId="ADAL" clId="{F18A87EF-EE70-4A47-BDA2-4EDA93412195}" dt="2025-09-10T14:56:04.823" v="1914" actId="164"/>
          <ac:grpSpMkLst>
            <pc:docMk/>
            <pc:sldMk cId="2887686310" sldId="274"/>
            <ac:grpSpMk id="40" creationId="{4C76D74C-D2BE-B402-5982-AFCE1211A2F4}"/>
          </ac:grpSpMkLst>
        </pc:grpChg>
        <pc:grpChg chg="add del mod">
          <ac:chgData name="Laurence Paille" userId="7a64b43e-fc40-4142-b40d-e546ce968206" providerId="ADAL" clId="{F18A87EF-EE70-4A47-BDA2-4EDA93412195}" dt="2025-09-10T14:57:58.010" v="1927" actId="478"/>
          <ac:grpSpMkLst>
            <pc:docMk/>
            <pc:sldMk cId="2887686310" sldId="274"/>
            <ac:grpSpMk id="41" creationId="{326E5A4D-B7C4-7297-352A-B9729F1E3310}"/>
          </ac:grpSpMkLst>
        </pc:grpChg>
        <pc:grpChg chg="add del mod">
          <ac:chgData name="Laurence Paille" userId="7a64b43e-fc40-4142-b40d-e546ce968206" providerId="ADAL" clId="{F18A87EF-EE70-4A47-BDA2-4EDA93412195}" dt="2025-09-10T15:02:46.296" v="2002" actId="165"/>
          <ac:grpSpMkLst>
            <pc:docMk/>
            <pc:sldMk cId="2887686310" sldId="274"/>
            <ac:grpSpMk id="48" creationId="{4E70C62B-5917-71AC-0541-056641843354}"/>
          </ac:grpSpMkLst>
        </pc:grpChg>
        <pc:grpChg chg="mod">
          <ac:chgData name="Laurence Paille" userId="7a64b43e-fc40-4142-b40d-e546ce968206" providerId="ADAL" clId="{F18A87EF-EE70-4A47-BDA2-4EDA93412195}" dt="2025-09-10T15:04:32.574" v="2033" actId="164"/>
          <ac:grpSpMkLst>
            <pc:docMk/>
            <pc:sldMk cId="2887686310" sldId="274"/>
            <ac:grpSpMk id="49" creationId="{DD0106F1-5D3A-65CB-F4D2-7E0FAE37AEF6}"/>
          </ac:grpSpMkLst>
        </pc:grpChg>
        <pc:grpChg chg="add mod">
          <ac:chgData name="Laurence Paille" userId="7a64b43e-fc40-4142-b40d-e546ce968206" providerId="ADAL" clId="{F18A87EF-EE70-4A47-BDA2-4EDA93412195}" dt="2025-09-10T15:08:07.567" v="2100" actId="1036"/>
          <ac:grpSpMkLst>
            <pc:docMk/>
            <pc:sldMk cId="2887686310" sldId="274"/>
            <ac:grpSpMk id="58" creationId="{492E0E57-E2CA-CB22-9BBA-D75A85BFB768}"/>
          </ac:grpSpMkLst>
        </pc:grpChg>
        <pc:graphicFrameChg chg="add del mod topLvl modGraphic">
          <ac:chgData name="Laurence Paille" userId="7a64b43e-fc40-4142-b40d-e546ce968206" providerId="ADAL" clId="{F18A87EF-EE70-4A47-BDA2-4EDA93412195}" dt="2025-09-10T15:02:54.352" v="2003" actId="18245"/>
          <ac:graphicFrameMkLst>
            <pc:docMk/>
            <pc:sldMk cId="2887686310" sldId="274"/>
            <ac:graphicFrameMk id="42" creationId="{3B3031E2-FC98-9050-8B5B-2715933D754B}"/>
          </ac:graphicFrameMkLst>
        </pc:graphicFrameChg>
        <pc:picChg chg="add del mod modCrop">
          <ac:chgData name="Laurence Paille" userId="7a64b43e-fc40-4142-b40d-e546ce968206" providerId="ADAL" clId="{F18A87EF-EE70-4A47-BDA2-4EDA93412195}" dt="2025-09-10T14:47:42.304" v="1710" actId="478"/>
          <ac:picMkLst>
            <pc:docMk/>
            <pc:sldMk cId="2887686310" sldId="274"/>
            <ac:picMk id="7" creationId="{0EADDB70-E752-ED49-315A-1D5D8F8FC8F7}"/>
          </ac:picMkLst>
        </pc:picChg>
        <pc:picChg chg="add del mod modCrop">
          <ac:chgData name="Laurence Paille" userId="7a64b43e-fc40-4142-b40d-e546ce968206" providerId="ADAL" clId="{F18A87EF-EE70-4A47-BDA2-4EDA93412195}" dt="2025-09-10T14:47:41.530" v="1709" actId="478"/>
          <ac:picMkLst>
            <pc:docMk/>
            <pc:sldMk cId="2887686310" sldId="274"/>
            <ac:picMk id="8" creationId="{8FE915CF-34C7-B53E-EC1D-0C9EC9EF323B}"/>
          </ac:picMkLst>
        </pc:picChg>
        <pc:picChg chg="add del mod modCrop">
          <ac:chgData name="Laurence Paille" userId="7a64b43e-fc40-4142-b40d-e546ce968206" providerId="ADAL" clId="{F18A87EF-EE70-4A47-BDA2-4EDA93412195}" dt="2025-09-10T14:47:40.736" v="1708" actId="478"/>
          <ac:picMkLst>
            <pc:docMk/>
            <pc:sldMk cId="2887686310" sldId="274"/>
            <ac:picMk id="9" creationId="{D3A87D20-F1B2-5BB7-11F0-BD76ECCCEC35}"/>
          </ac:picMkLst>
        </pc:picChg>
        <pc:picChg chg="add mod">
          <ac:chgData name="Laurence Paille" userId="7a64b43e-fc40-4142-b40d-e546ce968206" providerId="ADAL" clId="{F18A87EF-EE70-4A47-BDA2-4EDA93412195}" dt="2025-09-10T14:45:56.870" v="1671"/>
          <ac:picMkLst>
            <pc:docMk/>
            <pc:sldMk cId="2887686310" sldId="274"/>
            <ac:picMk id="10" creationId="{8657433D-B02C-5946-14FD-7728575F5C1D}"/>
          </ac:picMkLst>
        </pc:picChg>
        <pc:picChg chg="add mod">
          <ac:chgData name="Laurence Paille" userId="7a64b43e-fc40-4142-b40d-e546ce968206" providerId="ADAL" clId="{F18A87EF-EE70-4A47-BDA2-4EDA93412195}" dt="2025-09-10T14:45:56.870" v="1671"/>
          <ac:picMkLst>
            <pc:docMk/>
            <pc:sldMk cId="2887686310" sldId="274"/>
            <ac:picMk id="11" creationId="{6DC80F81-3935-08C8-CEF9-F30CB8E36AF3}"/>
          </ac:picMkLst>
        </pc:picChg>
        <pc:picChg chg="del mod modCrop">
          <ac:chgData name="Laurence Paille" userId="7a64b43e-fc40-4142-b40d-e546ce968206" providerId="ADAL" clId="{F18A87EF-EE70-4A47-BDA2-4EDA93412195}" dt="2025-09-10T14:47:43.250" v="1711" actId="478"/>
          <ac:picMkLst>
            <pc:docMk/>
            <pc:sldMk cId="2887686310" sldId="274"/>
            <ac:picMk id="12" creationId="{9CCA4CB4-B5FF-B4EE-DD31-90EAD954270F}"/>
          </ac:picMkLst>
        </pc:picChg>
        <pc:picChg chg="add mod">
          <ac:chgData name="Laurence Paille" userId="7a64b43e-fc40-4142-b40d-e546ce968206" providerId="ADAL" clId="{F18A87EF-EE70-4A47-BDA2-4EDA93412195}" dt="2025-09-10T14:45:56.870" v="1671"/>
          <ac:picMkLst>
            <pc:docMk/>
            <pc:sldMk cId="2887686310" sldId="274"/>
            <ac:picMk id="13" creationId="{C3D98557-9215-570A-B08F-59EDB1978FB6}"/>
          </ac:picMkLst>
        </pc:picChg>
        <pc:picChg chg="add mod">
          <ac:chgData name="Laurence Paille" userId="7a64b43e-fc40-4142-b40d-e546ce968206" providerId="ADAL" clId="{F18A87EF-EE70-4A47-BDA2-4EDA93412195}" dt="2025-09-10T14:46:03.479" v="1672"/>
          <ac:picMkLst>
            <pc:docMk/>
            <pc:sldMk cId="2887686310" sldId="274"/>
            <ac:picMk id="14" creationId="{13F7D875-7751-EB1E-54AE-A3B926029820}"/>
          </ac:picMkLst>
        </pc:picChg>
        <pc:picChg chg="add mod">
          <ac:chgData name="Laurence Paille" userId="7a64b43e-fc40-4142-b40d-e546ce968206" providerId="ADAL" clId="{F18A87EF-EE70-4A47-BDA2-4EDA93412195}" dt="2025-09-10T14:46:03.479" v="1672"/>
          <ac:picMkLst>
            <pc:docMk/>
            <pc:sldMk cId="2887686310" sldId="274"/>
            <ac:picMk id="15" creationId="{B69060B3-2E8D-B780-A424-A7231FD3F12F}"/>
          </ac:picMkLst>
        </pc:picChg>
        <pc:picChg chg="add mod">
          <ac:chgData name="Laurence Paille" userId="7a64b43e-fc40-4142-b40d-e546ce968206" providerId="ADAL" clId="{F18A87EF-EE70-4A47-BDA2-4EDA93412195}" dt="2025-09-10T14:46:03.479" v="1672"/>
          <ac:picMkLst>
            <pc:docMk/>
            <pc:sldMk cId="2887686310" sldId="274"/>
            <ac:picMk id="16" creationId="{B0949692-C4CF-F432-3AE3-0D8E59E6E16A}"/>
          </ac:picMkLst>
        </pc:picChg>
        <pc:picChg chg="add mod">
          <ac:chgData name="Laurence Paille" userId="7a64b43e-fc40-4142-b40d-e546ce968206" providerId="ADAL" clId="{F18A87EF-EE70-4A47-BDA2-4EDA93412195}" dt="2025-09-10T14:46:03.479" v="1672"/>
          <ac:picMkLst>
            <pc:docMk/>
            <pc:sldMk cId="2887686310" sldId="274"/>
            <ac:picMk id="17" creationId="{F6ECCBB5-A5E9-1782-ADE9-4B93C8A35B5B}"/>
          </ac:picMkLst>
        </pc:picChg>
        <pc:picChg chg="add">
          <ac:chgData name="Laurence Paille" userId="7a64b43e-fc40-4142-b40d-e546ce968206" providerId="ADAL" clId="{F18A87EF-EE70-4A47-BDA2-4EDA93412195}" dt="2025-09-10T14:46:08.871" v="1673"/>
          <ac:picMkLst>
            <pc:docMk/>
            <pc:sldMk cId="2887686310" sldId="274"/>
            <ac:picMk id="18" creationId="{85A5573D-E0F6-B4D7-EEB4-2E2FAFD3628C}"/>
          </ac:picMkLst>
        </pc:picChg>
        <pc:picChg chg="add mod">
          <ac:chgData name="Laurence Paille" userId="7a64b43e-fc40-4142-b40d-e546ce968206" providerId="ADAL" clId="{F18A87EF-EE70-4A47-BDA2-4EDA93412195}" dt="2025-09-10T14:46:12.226" v="1674"/>
          <ac:picMkLst>
            <pc:docMk/>
            <pc:sldMk cId="2887686310" sldId="274"/>
            <ac:picMk id="19" creationId="{AE4D5DE8-4629-CBE3-1DC2-79DC72BF7AC8}"/>
          </ac:picMkLst>
        </pc:picChg>
        <pc:picChg chg="add mod">
          <ac:chgData name="Laurence Paille" userId="7a64b43e-fc40-4142-b40d-e546ce968206" providerId="ADAL" clId="{F18A87EF-EE70-4A47-BDA2-4EDA93412195}" dt="2025-09-10T14:46:50.346" v="1686" actId="1076"/>
          <ac:picMkLst>
            <pc:docMk/>
            <pc:sldMk cId="2887686310" sldId="274"/>
            <ac:picMk id="20" creationId="{51E8B991-D769-5CAA-B2A8-F82367762909}"/>
          </ac:picMkLst>
        </pc:picChg>
        <pc:picChg chg="add mod">
          <ac:chgData name="Laurence Paille" userId="7a64b43e-fc40-4142-b40d-e546ce968206" providerId="ADAL" clId="{F18A87EF-EE70-4A47-BDA2-4EDA93412195}" dt="2025-09-10T14:46:18.330" v="1676"/>
          <ac:picMkLst>
            <pc:docMk/>
            <pc:sldMk cId="2887686310" sldId="274"/>
            <ac:picMk id="21" creationId="{645ABDEE-A72F-725B-0075-EA70CB5DB0FF}"/>
          </ac:picMkLst>
        </pc:picChg>
        <pc:picChg chg="add mod">
          <ac:chgData name="Laurence Paille" userId="7a64b43e-fc40-4142-b40d-e546ce968206" providerId="ADAL" clId="{F18A87EF-EE70-4A47-BDA2-4EDA93412195}" dt="2025-09-10T14:46:52.847" v="1692"/>
          <ac:picMkLst>
            <pc:docMk/>
            <pc:sldMk cId="2887686310" sldId="274"/>
            <ac:picMk id="22" creationId="{267B673E-DD6E-795E-D027-A503BEF4A7F8}"/>
          </ac:picMkLst>
        </pc:picChg>
        <pc:picChg chg="add mod">
          <ac:chgData name="Laurence Paille" userId="7a64b43e-fc40-4142-b40d-e546ce968206" providerId="ADAL" clId="{F18A87EF-EE70-4A47-BDA2-4EDA93412195}" dt="2025-09-10T14:46:23.666" v="1678"/>
          <ac:picMkLst>
            <pc:docMk/>
            <pc:sldMk cId="2887686310" sldId="274"/>
            <ac:picMk id="23" creationId="{124A943A-A7C8-C903-C03D-0C4D1013531F}"/>
          </ac:picMkLst>
        </pc:picChg>
        <pc:picChg chg="add mod">
          <ac:chgData name="Laurence Paille" userId="7a64b43e-fc40-4142-b40d-e546ce968206" providerId="ADAL" clId="{F18A87EF-EE70-4A47-BDA2-4EDA93412195}" dt="2025-09-10T14:46:52.638" v="1691"/>
          <ac:picMkLst>
            <pc:docMk/>
            <pc:sldMk cId="2887686310" sldId="274"/>
            <ac:picMk id="24" creationId="{A8034700-41D6-E95C-B9FB-648452C67791}"/>
          </ac:picMkLst>
        </pc:picChg>
        <pc:picChg chg="add mod">
          <ac:chgData name="Laurence Paille" userId="7a64b43e-fc40-4142-b40d-e546ce968206" providerId="ADAL" clId="{F18A87EF-EE70-4A47-BDA2-4EDA93412195}" dt="2025-09-10T14:46:27.484" v="1680"/>
          <ac:picMkLst>
            <pc:docMk/>
            <pc:sldMk cId="2887686310" sldId="274"/>
            <ac:picMk id="25" creationId="{26062F6A-22CD-4E40-1E92-33AED35B33B5}"/>
          </ac:picMkLst>
        </pc:picChg>
        <pc:picChg chg="add mod">
          <ac:chgData name="Laurence Paille" userId="7a64b43e-fc40-4142-b40d-e546ce968206" providerId="ADAL" clId="{F18A87EF-EE70-4A47-BDA2-4EDA93412195}" dt="2025-09-10T14:46:52.136" v="1690"/>
          <ac:picMkLst>
            <pc:docMk/>
            <pc:sldMk cId="2887686310" sldId="274"/>
            <ac:picMk id="26" creationId="{6964EC43-E087-52CC-5D7C-202A79163DF6}"/>
          </ac:picMkLst>
        </pc:picChg>
        <pc:picChg chg="add mod">
          <ac:chgData name="Laurence Paille" userId="7a64b43e-fc40-4142-b40d-e546ce968206" providerId="ADAL" clId="{F18A87EF-EE70-4A47-BDA2-4EDA93412195}" dt="2025-09-10T14:47:05.496" v="1694"/>
          <ac:picMkLst>
            <pc:docMk/>
            <pc:sldMk cId="2887686310" sldId="274"/>
            <ac:picMk id="27" creationId="{4CFAA1F5-AAE0-48C7-5B8C-368460335462}"/>
          </ac:picMkLst>
        </pc:picChg>
        <pc:picChg chg="add del mod modCrop">
          <ac:chgData name="Laurence Paille" userId="7a64b43e-fc40-4142-b40d-e546ce968206" providerId="ADAL" clId="{F18A87EF-EE70-4A47-BDA2-4EDA93412195}" dt="2025-09-10T14:56:59.095" v="1918" actId="12084"/>
          <ac:picMkLst>
            <pc:docMk/>
            <pc:sldMk cId="2887686310" sldId="274"/>
            <ac:picMk id="28" creationId="{96EA6429-C603-20C3-9EF3-3FA0B25252B3}"/>
          </ac:picMkLst>
        </pc:picChg>
        <pc:picChg chg="add mod">
          <ac:chgData name="Laurence Paille" userId="7a64b43e-fc40-4142-b40d-e546ce968206" providerId="ADAL" clId="{F18A87EF-EE70-4A47-BDA2-4EDA93412195}" dt="2025-09-10T14:47:09.418" v="1696"/>
          <ac:picMkLst>
            <pc:docMk/>
            <pc:sldMk cId="2887686310" sldId="274"/>
            <ac:picMk id="29" creationId="{93F4DDDC-C3BB-8B75-3A93-F51812390C5A}"/>
          </ac:picMkLst>
        </pc:picChg>
        <pc:picChg chg="add del mod modCrop">
          <ac:chgData name="Laurence Paille" userId="7a64b43e-fc40-4142-b40d-e546ce968206" providerId="ADAL" clId="{F18A87EF-EE70-4A47-BDA2-4EDA93412195}" dt="2025-09-10T14:56:59.095" v="1918" actId="12084"/>
          <ac:picMkLst>
            <pc:docMk/>
            <pc:sldMk cId="2887686310" sldId="274"/>
            <ac:picMk id="30" creationId="{8878FB0C-1B55-37D6-354F-36004A8848BA}"/>
          </ac:picMkLst>
        </pc:picChg>
        <pc:picChg chg="add mod">
          <ac:chgData name="Laurence Paille" userId="7a64b43e-fc40-4142-b40d-e546ce968206" providerId="ADAL" clId="{F18A87EF-EE70-4A47-BDA2-4EDA93412195}" dt="2025-09-10T14:47:13.182" v="1698"/>
          <ac:picMkLst>
            <pc:docMk/>
            <pc:sldMk cId="2887686310" sldId="274"/>
            <ac:picMk id="31" creationId="{FA976078-B0B2-9B2D-57BE-47EC7114EC30}"/>
          </ac:picMkLst>
        </pc:picChg>
        <pc:picChg chg="add del mod modCrop">
          <ac:chgData name="Laurence Paille" userId="7a64b43e-fc40-4142-b40d-e546ce968206" providerId="ADAL" clId="{F18A87EF-EE70-4A47-BDA2-4EDA93412195}" dt="2025-09-10T14:56:59.095" v="1918" actId="12084"/>
          <ac:picMkLst>
            <pc:docMk/>
            <pc:sldMk cId="2887686310" sldId="274"/>
            <ac:picMk id="32" creationId="{C5B44BD1-6AF8-8BE0-781A-5E2FB524A76C}"/>
          </ac:picMkLst>
        </pc:picChg>
        <pc:picChg chg="add del mod modCrop">
          <ac:chgData name="Laurence Paille" userId="7a64b43e-fc40-4142-b40d-e546ce968206" providerId="ADAL" clId="{F18A87EF-EE70-4A47-BDA2-4EDA93412195}" dt="2025-09-10T14:56:59.095" v="1918" actId="12084"/>
          <ac:picMkLst>
            <pc:docMk/>
            <pc:sldMk cId="2887686310" sldId="274"/>
            <ac:picMk id="33" creationId="{919E086A-C2DA-A79A-A374-6A1B64D93635}"/>
          </ac:picMkLst>
        </pc:picChg>
        <pc:picChg chg="add mod">
          <ac:chgData name="Laurence Paille" userId="7a64b43e-fc40-4142-b40d-e546ce968206" providerId="ADAL" clId="{F18A87EF-EE70-4A47-BDA2-4EDA93412195}" dt="2025-09-10T14:47:46.446" v="1713" actId="571"/>
          <ac:picMkLst>
            <pc:docMk/>
            <pc:sldMk cId="2887686310" sldId="274"/>
            <ac:picMk id="34" creationId="{62C0D670-7603-1FBF-A389-B7EAB073CD91}"/>
          </ac:picMkLst>
        </pc:picChg>
        <pc:picChg chg="add mod">
          <ac:chgData name="Laurence Paille" userId="7a64b43e-fc40-4142-b40d-e546ce968206" providerId="ADAL" clId="{F18A87EF-EE70-4A47-BDA2-4EDA93412195}" dt="2025-09-10T14:47:46.446" v="1713" actId="571"/>
          <ac:picMkLst>
            <pc:docMk/>
            <pc:sldMk cId="2887686310" sldId="274"/>
            <ac:picMk id="35" creationId="{FDD5B5DF-2C2C-B775-578C-94BFFF29BCB4}"/>
          </ac:picMkLst>
        </pc:picChg>
        <pc:picChg chg="add mod">
          <ac:chgData name="Laurence Paille" userId="7a64b43e-fc40-4142-b40d-e546ce968206" providerId="ADAL" clId="{F18A87EF-EE70-4A47-BDA2-4EDA93412195}" dt="2025-09-10T14:47:46.446" v="1713" actId="571"/>
          <ac:picMkLst>
            <pc:docMk/>
            <pc:sldMk cId="2887686310" sldId="274"/>
            <ac:picMk id="36" creationId="{6BAC92CA-41DF-912D-ACB8-1E9FE25B16D1}"/>
          </ac:picMkLst>
        </pc:picChg>
        <pc:cxnChg chg="add mod">
          <ac:chgData name="Laurence Paille" userId="7a64b43e-fc40-4142-b40d-e546ce968206" providerId="ADAL" clId="{F18A87EF-EE70-4A47-BDA2-4EDA93412195}" dt="2025-09-10T15:09:45.717" v="2123" actId="465"/>
          <ac:cxnSpMkLst>
            <pc:docMk/>
            <pc:sldMk cId="2887686310" sldId="274"/>
            <ac:cxnSpMk id="46" creationId="{CEB6B881-4BFF-9088-A6E8-982BBA9C5B64}"/>
          </ac:cxnSpMkLst>
        </pc:cxnChg>
      </pc:sldChg>
      <pc:sldChg chg="addSp delSp modSp mod chgLayout">
        <pc:chgData name="Laurence Paille" userId="7a64b43e-fc40-4142-b40d-e546ce968206" providerId="ADAL" clId="{F18A87EF-EE70-4A47-BDA2-4EDA93412195}" dt="2025-09-10T18:51:11.743" v="2681" actId="790"/>
        <pc:sldMkLst>
          <pc:docMk/>
          <pc:sldMk cId="3914449009" sldId="282"/>
        </pc:sldMkLst>
        <pc:spChg chg="mod ord">
          <ac:chgData name="Laurence Paille" userId="7a64b43e-fc40-4142-b40d-e546ce968206" providerId="ADAL" clId="{F18A87EF-EE70-4A47-BDA2-4EDA93412195}" dt="2025-09-10T18:51:11.743" v="2681" actId="790"/>
          <ac:spMkLst>
            <pc:docMk/>
            <pc:sldMk cId="3914449009" sldId="282"/>
            <ac:spMk id="2" creationId="{4F548338-A686-1515-5454-F7256B8FCF71}"/>
          </ac:spMkLst>
        </pc:spChg>
        <pc:spChg chg="mod ord">
          <ac:chgData name="Laurence Paille" userId="7a64b43e-fc40-4142-b40d-e546ce968206" providerId="ADAL" clId="{F18A87EF-EE70-4A47-BDA2-4EDA93412195}" dt="2025-09-10T18:51:11.743" v="2681" actId="790"/>
          <ac:spMkLst>
            <pc:docMk/>
            <pc:sldMk cId="3914449009" sldId="282"/>
            <ac:spMk id="3" creationId="{8A0F0164-E4CC-F744-DAAE-AE7CAF2C858A}"/>
          </ac:spMkLst>
        </pc:spChg>
        <pc:picChg chg="mod">
          <ac:chgData name="Laurence Paille" userId="7a64b43e-fc40-4142-b40d-e546ce968206" providerId="ADAL" clId="{F18A87EF-EE70-4A47-BDA2-4EDA93412195}" dt="2025-09-08T23:18:26.961" v="27" actId="1076"/>
          <ac:picMkLst>
            <pc:docMk/>
            <pc:sldMk cId="3914449009" sldId="282"/>
            <ac:picMk id="6" creationId="{6F7801F8-FD08-90FD-8CCD-691D1FC92F41}"/>
          </ac:picMkLst>
        </pc:picChg>
      </pc:sldChg>
      <pc:sldChg chg="addSp delSp modSp mod ord modClrScheme chgLayout">
        <pc:chgData name="Laurence Paille" userId="7a64b43e-fc40-4142-b40d-e546ce968206" providerId="ADAL" clId="{F18A87EF-EE70-4A47-BDA2-4EDA93412195}" dt="2025-09-10T19:59:50.498" v="3423" actId="14100"/>
        <pc:sldMkLst>
          <pc:docMk/>
          <pc:sldMk cId="3756638500" sldId="284"/>
        </pc:sldMkLst>
        <pc:spChg chg="mod ord">
          <ac:chgData name="Laurence Paille" userId="7a64b43e-fc40-4142-b40d-e546ce968206" providerId="ADAL" clId="{F18A87EF-EE70-4A47-BDA2-4EDA93412195}" dt="2025-09-10T19:59:50.498" v="3423" actId="14100"/>
          <ac:spMkLst>
            <pc:docMk/>
            <pc:sldMk cId="3756638500" sldId="284"/>
            <ac:spMk id="2" creationId="{0C0714B2-4AAC-F975-7C53-7808DCD27E63}"/>
          </ac:spMkLst>
        </pc:spChg>
        <pc:spChg chg="add del mod ord">
          <ac:chgData name="Laurence Paille" userId="7a64b43e-fc40-4142-b40d-e546ce968206" providerId="ADAL" clId="{F18A87EF-EE70-4A47-BDA2-4EDA93412195}" dt="2025-09-10T19:58:56.461" v="3412" actId="700"/>
          <ac:spMkLst>
            <pc:docMk/>
            <pc:sldMk cId="3756638500" sldId="284"/>
            <ac:spMk id="3" creationId="{10CA85EE-57EA-DD92-39BE-5F3B4EBF0367}"/>
          </ac:spMkLst>
        </pc:spChg>
        <pc:spChg chg="add del mod">
          <ac:chgData name="Laurence Paille" userId="7a64b43e-fc40-4142-b40d-e546ce968206" providerId="ADAL" clId="{F18A87EF-EE70-4A47-BDA2-4EDA93412195}" dt="2025-09-10T19:59:01.034" v="3414" actId="6264"/>
          <ac:spMkLst>
            <pc:docMk/>
            <pc:sldMk cId="3756638500" sldId="284"/>
            <ac:spMk id="4" creationId="{311D154D-5FA1-8222-D3D6-FCEC68C4AA82}"/>
          </ac:spMkLst>
        </pc:spChg>
        <pc:spChg chg="add del mod">
          <ac:chgData name="Laurence Paille" userId="7a64b43e-fc40-4142-b40d-e546ce968206" providerId="ADAL" clId="{F18A87EF-EE70-4A47-BDA2-4EDA93412195}" dt="2025-09-10T19:59:01.034" v="3414" actId="6264"/>
          <ac:spMkLst>
            <pc:docMk/>
            <pc:sldMk cId="3756638500" sldId="284"/>
            <ac:spMk id="5" creationId="{932AC5EF-4324-8A7C-B654-4AAA11613ADD}"/>
          </ac:spMkLst>
        </pc:spChg>
        <pc:spChg chg="mod ord">
          <ac:chgData name="Laurence Paille" userId="7a64b43e-fc40-4142-b40d-e546ce968206" providerId="ADAL" clId="{F18A87EF-EE70-4A47-BDA2-4EDA93412195}" dt="2025-09-10T19:59:11.037" v="3416" actId="108"/>
          <ac:spMkLst>
            <pc:docMk/>
            <pc:sldMk cId="3756638500" sldId="284"/>
            <ac:spMk id="8" creationId="{B814C2D8-E8A1-C9F3-FA23-8EA851695FD2}"/>
          </ac:spMkLst>
        </pc:spChg>
      </pc:sldChg>
      <pc:sldChg chg="modSp mod ord modNotesTx">
        <pc:chgData name="Laurence Paille" userId="7a64b43e-fc40-4142-b40d-e546ce968206" providerId="ADAL" clId="{F18A87EF-EE70-4A47-BDA2-4EDA93412195}" dt="2025-09-10T18:51:11.743" v="2681" actId="790"/>
        <pc:sldMkLst>
          <pc:docMk/>
          <pc:sldMk cId="3215737594" sldId="289"/>
        </pc:sldMkLst>
        <pc:spChg chg="mod">
          <ac:chgData name="Laurence Paille" userId="7a64b43e-fc40-4142-b40d-e546ce968206" providerId="ADAL" clId="{F18A87EF-EE70-4A47-BDA2-4EDA93412195}" dt="2025-09-10T18:51:11.743" v="2681" actId="790"/>
          <ac:spMkLst>
            <pc:docMk/>
            <pc:sldMk cId="3215737594" sldId="289"/>
            <ac:spMk id="2" creationId="{62C19BB3-4E29-B2F3-27F4-22E92A872BE8}"/>
          </ac:spMkLst>
        </pc:spChg>
        <pc:spChg chg="mod">
          <ac:chgData name="Laurence Paille" userId="7a64b43e-fc40-4142-b40d-e546ce968206" providerId="ADAL" clId="{F18A87EF-EE70-4A47-BDA2-4EDA93412195}" dt="2025-09-10T18:51:11.743" v="2681" actId="790"/>
          <ac:spMkLst>
            <pc:docMk/>
            <pc:sldMk cId="3215737594" sldId="289"/>
            <ac:spMk id="4" creationId="{30E14DC0-3054-176B-2D62-A9552AD62D11}"/>
          </ac:spMkLst>
        </pc:spChg>
        <pc:graphicFrameChg chg="mod">
          <ac:chgData name="Laurence Paille" userId="7a64b43e-fc40-4142-b40d-e546ce968206" providerId="ADAL" clId="{F18A87EF-EE70-4A47-BDA2-4EDA93412195}" dt="2025-09-09T17:55:56.269" v="530" actId="404"/>
          <ac:graphicFrameMkLst>
            <pc:docMk/>
            <pc:sldMk cId="3215737594" sldId="289"/>
            <ac:graphicFrameMk id="3" creationId="{C70F921A-6B21-92C7-2D80-001148C643C2}"/>
          </ac:graphicFrameMkLst>
        </pc:graphicFrameChg>
      </pc:sldChg>
      <pc:sldChg chg="add del">
        <pc:chgData name="Laurence Paille" userId="7a64b43e-fc40-4142-b40d-e546ce968206" providerId="ADAL" clId="{F18A87EF-EE70-4A47-BDA2-4EDA93412195}" dt="2025-09-08T23:16:42.787" v="5" actId="47"/>
        <pc:sldMkLst>
          <pc:docMk/>
          <pc:sldMk cId="1154468447" sldId="299"/>
        </pc:sldMkLst>
      </pc:sldChg>
      <pc:sldChg chg="del">
        <pc:chgData name="Laurence Paille" userId="7a64b43e-fc40-4142-b40d-e546ce968206" providerId="ADAL" clId="{F18A87EF-EE70-4A47-BDA2-4EDA93412195}" dt="2025-09-08T23:14:28.516" v="2" actId="47"/>
        <pc:sldMkLst>
          <pc:docMk/>
          <pc:sldMk cId="3767252620" sldId="300"/>
        </pc:sldMkLst>
      </pc:sldChg>
      <pc:sldChg chg="modSp mod">
        <pc:chgData name="Laurence Paille" userId="7a64b43e-fc40-4142-b40d-e546ce968206" providerId="ADAL" clId="{F18A87EF-EE70-4A47-BDA2-4EDA93412195}" dt="2025-09-10T19:58:25.038" v="3405" actId="12"/>
        <pc:sldMkLst>
          <pc:docMk/>
          <pc:sldMk cId="3036573859" sldId="340"/>
        </pc:sldMkLst>
        <pc:spChg chg="mod">
          <ac:chgData name="Laurence Paille" userId="7a64b43e-fc40-4142-b40d-e546ce968206" providerId="ADAL" clId="{F18A87EF-EE70-4A47-BDA2-4EDA93412195}" dt="2025-09-10T18:51:11.743" v="2681" actId="790"/>
          <ac:spMkLst>
            <pc:docMk/>
            <pc:sldMk cId="3036573859" sldId="340"/>
            <ac:spMk id="2" creationId="{8CC36447-945A-0801-F623-55AF0A8CE980}"/>
          </ac:spMkLst>
        </pc:spChg>
        <pc:spChg chg="mod">
          <ac:chgData name="Laurence Paille" userId="7a64b43e-fc40-4142-b40d-e546ce968206" providerId="ADAL" clId="{F18A87EF-EE70-4A47-BDA2-4EDA93412195}" dt="2025-09-10T19:58:25.038" v="3405" actId="12"/>
          <ac:spMkLst>
            <pc:docMk/>
            <pc:sldMk cId="3036573859" sldId="340"/>
            <ac:spMk id="3" creationId="{C6A60532-0D84-3B26-6B0E-29B1D98E1F53}"/>
          </ac:spMkLst>
        </pc:spChg>
        <pc:spChg chg="mod">
          <ac:chgData name="Laurence Paille" userId="7a64b43e-fc40-4142-b40d-e546ce968206" providerId="ADAL" clId="{F18A87EF-EE70-4A47-BDA2-4EDA93412195}" dt="2025-09-10T18:51:11.743" v="2681" actId="790"/>
          <ac:spMkLst>
            <pc:docMk/>
            <pc:sldMk cId="3036573859" sldId="340"/>
            <ac:spMk id="6" creationId="{87EEFDC3-EE33-F4CC-D692-E5DFA1D1F378}"/>
          </ac:spMkLst>
        </pc:spChg>
      </pc:sldChg>
      <pc:sldChg chg="modSp mod">
        <pc:chgData name="Laurence Paille" userId="7a64b43e-fc40-4142-b40d-e546ce968206" providerId="ADAL" clId="{F18A87EF-EE70-4A47-BDA2-4EDA93412195}" dt="2025-09-10T19:58:22.177" v="3404" actId="12"/>
        <pc:sldMkLst>
          <pc:docMk/>
          <pc:sldMk cId="1386932828" sldId="341"/>
        </pc:sldMkLst>
        <pc:spChg chg="mod">
          <ac:chgData name="Laurence Paille" userId="7a64b43e-fc40-4142-b40d-e546ce968206" providerId="ADAL" clId="{F18A87EF-EE70-4A47-BDA2-4EDA93412195}" dt="2025-09-10T18:51:11.743" v="2681" actId="790"/>
          <ac:spMkLst>
            <pc:docMk/>
            <pc:sldMk cId="1386932828" sldId="341"/>
            <ac:spMk id="2" creationId="{0FD15D1B-CE55-9F09-9EDD-3B5B06675569}"/>
          </ac:spMkLst>
        </pc:spChg>
        <pc:spChg chg="mod">
          <ac:chgData name="Laurence Paille" userId="7a64b43e-fc40-4142-b40d-e546ce968206" providerId="ADAL" clId="{F18A87EF-EE70-4A47-BDA2-4EDA93412195}" dt="2025-09-10T19:58:22.177" v="3404" actId="12"/>
          <ac:spMkLst>
            <pc:docMk/>
            <pc:sldMk cId="1386932828" sldId="341"/>
            <ac:spMk id="3" creationId="{43E74FA8-6B18-3A51-E9E2-D55CEFEC6703}"/>
          </ac:spMkLst>
        </pc:spChg>
        <pc:spChg chg="mod">
          <ac:chgData name="Laurence Paille" userId="7a64b43e-fc40-4142-b40d-e546ce968206" providerId="ADAL" clId="{F18A87EF-EE70-4A47-BDA2-4EDA93412195}" dt="2025-09-10T18:51:11.743" v="2681" actId="790"/>
          <ac:spMkLst>
            <pc:docMk/>
            <pc:sldMk cId="1386932828" sldId="341"/>
            <ac:spMk id="5" creationId="{5DC8C3EF-C7B1-A5C1-6116-3E6644CE6106}"/>
          </ac:spMkLst>
        </pc:spChg>
      </pc:sldChg>
      <pc:sldChg chg="modSp mod">
        <pc:chgData name="Laurence Paille" userId="7a64b43e-fc40-4142-b40d-e546ce968206" providerId="ADAL" clId="{F18A87EF-EE70-4A47-BDA2-4EDA93412195}" dt="2025-09-10T18:51:11.743" v="2681" actId="790"/>
        <pc:sldMkLst>
          <pc:docMk/>
          <pc:sldMk cId="2830029541" sldId="342"/>
        </pc:sldMkLst>
        <pc:spChg chg="mod">
          <ac:chgData name="Laurence Paille" userId="7a64b43e-fc40-4142-b40d-e546ce968206" providerId="ADAL" clId="{F18A87EF-EE70-4A47-BDA2-4EDA93412195}" dt="2025-09-10T18:51:11.743" v="2681" actId="790"/>
          <ac:spMkLst>
            <pc:docMk/>
            <pc:sldMk cId="2830029541" sldId="342"/>
            <ac:spMk id="2" creationId="{A4D41884-D1F7-3B40-18EE-51575EB65C78}"/>
          </ac:spMkLst>
        </pc:spChg>
        <pc:spChg chg="mod">
          <ac:chgData name="Laurence Paille" userId="7a64b43e-fc40-4142-b40d-e546ce968206" providerId="ADAL" clId="{F18A87EF-EE70-4A47-BDA2-4EDA93412195}" dt="2025-09-10T18:51:11.743" v="2681" actId="790"/>
          <ac:spMkLst>
            <pc:docMk/>
            <pc:sldMk cId="2830029541" sldId="342"/>
            <ac:spMk id="3" creationId="{332D1078-6374-76B0-4D6E-C1A10F61F6B7}"/>
          </ac:spMkLst>
        </pc:spChg>
        <pc:graphicFrameChg chg="modGraphic">
          <ac:chgData name="Laurence Paille" userId="7a64b43e-fc40-4142-b40d-e546ce968206" providerId="ADAL" clId="{F18A87EF-EE70-4A47-BDA2-4EDA93412195}" dt="2025-09-10T18:51:11.743" v="2681" actId="790"/>
          <ac:graphicFrameMkLst>
            <pc:docMk/>
            <pc:sldMk cId="2830029541" sldId="342"/>
            <ac:graphicFrameMk id="27" creationId="{9329D071-2C50-EAD3-616A-2E69E1804825}"/>
          </ac:graphicFrameMkLst>
        </pc:graphicFrameChg>
      </pc:sldChg>
      <pc:sldChg chg="modSp mod">
        <pc:chgData name="Laurence Paille" userId="7a64b43e-fc40-4142-b40d-e546ce968206" providerId="ADAL" clId="{F18A87EF-EE70-4A47-BDA2-4EDA93412195}" dt="2025-09-10T19:57:48.365" v="3399" actId="12"/>
        <pc:sldMkLst>
          <pc:docMk/>
          <pc:sldMk cId="3312994314" sldId="343"/>
        </pc:sldMkLst>
        <pc:spChg chg="mod">
          <ac:chgData name="Laurence Paille" userId="7a64b43e-fc40-4142-b40d-e546ce968206" providerId="ADAL" clId="{F18A87EF-EE70-4A47-BDA2-4EDA93412195}" dt="2025-09-10T18:51:11.743" v="2681" actId="790"/>
          <ac:spMkLst>
            <pc:docMk/>
            <pc:sldMk cId="3312994314" sldId="343"/>
            <ac:spMk id="2" creationId="{52D4AD1A-5F91-01B6-E2CA-4CA04486C2F4}"/>
          </ac:spMkLst>
        </pc:spChg>
        <pc:spChg chg="mod">
          <ac:chgData name="Laurence Paille" userId="7a64b43e-fc40-4142-b40d-e546ce968206" providerId="ADAL" clId="{F18A87EF-EE70-4A47-BDA2-4EDA93412195}" dt="2025-09-10T19:57:48.365" v="3399" actId="12"/>
          <ac:spMkLst>
            <pc:docMk/>
            <pc:sldMk cId="3312994314" sldId="343"/>
            <ac:spMk id="3" creationId="{67A0B259-045F-511D-A798-70B0D6988603}"/>
          </ac:spMkLst>
        </pc:spChg>
      </pc:sldChg>
      <pc:sldChg chg="modSp mod">
        <pc:chgData name="Laurence Paille" userId="7a64b43e-fc40-4142-b40d-e546ce968206" providerId="ADAL" clId="{F18A87EF-EE70-4A47-BDA2-4EDA93412195}" dt="2025-09-10T18:51:11.743" v="2681" actId="790"/>
        <pc:sldMkLst>
          <pc:docMk/>
          <pc:sldMk cId="1733885373" sldId="345"/>
        </pc:sldMkLst>
        <pc:spChg chg="mod">
          <ac:chgData name="Laurence Paille" userId="7a64b43e-fc40-4142-b40d-e546ce968206" providerId="ADAL" clId="{F18A87EF-EE70-4A47-BDA2-4EDA93412195}" dt="2025-09-10T18:51:11.743" v="2681" actId="790"/>
          <ac:spMkLst>
            <pc:docMk/>
            <pc:sldMk cId="1733885373" sldId="345"/>
            <ac:spMk id="2" creationId="{F5F4CF48-B0C5-13DB-BEA0-BFD9A375A227}"/>
          </ac:spMkLst>
        </pc:spChg>
        <pc:spChg chg="mod">
          <ac:chgData name="Laurence Paille" userId="7a64b43e-fc40-4142-b40d-e546ce968206" providerId="ADAL" clId="{F18A87EF-EE70-4A47-BDA2-4EDA93412195}" dt="2025-09-10T18:51:11.743" v="2681" actId="790"/>
          <ac:spMkLst>
            <pc:docMk/>
            <pc:sldMk cId="1733885373" sldId="345"/>
            <ac:spMk id="3" creationId="{E11DD6CB-7235-DE59-FA93-30C95FA05EAD}"/>
          </ac:spMkLst>
        </pc:spChg>
      </pc:sldChg>
      <pc:sldChg chg="del">
        <pc:chgData name="Laurence Paille" userId="7a64b43e-fc40-4142-b40d-e546ce968206" providerId="ADAL" clId="{F18A87EF-EE70-4A47-BDA2-4EDA93412195}" dt="2025-09-08T23:23:46.772" v="71" actId="47"/>
        <pc:sldMkLst>
          <pc:docMk/>
          <pc:sldMk cId="515814194" sldId="346"/>
        </pc:sldMkLst>
      </pc:sldChg>
      <pc:sldChg chg="addSp delSp modSp mod setBg">
        <pc:chgData name="Laurence Paille" userId="7a64b43e-fc40-4142-b40d-e546ce968206" providerId="ADAL" clId="{F18A87EF-EE70-4A47-BDA2-4EDA93412195}" dt="2025-09-10T20:00:01.295" v="3430" actId="1035"/>
        <pc:sldMkLst>
          <pc:docMk/>
          <pc:sldMk cId="2418614657" sldId="347"/>
        </pc:sldMkLst>
        <pc:spChg chg="mod">
          <ac:chgData name="Laurence Paille" userId="7a64b43e-fc40-4142-b40d-e546ce968206" providerId="ADAL" clId="{F18A87EF-EE70-4A47-BDA2-4EDA93412195}" dt="2025-09-10T18:51:11.743" v="2681" actId="790"/>
          <ac:spMkLst>
            <pc:docMk/>
            <pc:sldMk cId="2418614657" sldId="347"/>
            <ac:spMk id="2" creationId="{6C58247D-FE69-B197-2A88-EB113CC9B099}"/>
          </ac:spMkLst>
        </pc:spChg>
        <pc:spChg chg="mod">
          <ac:chgData name="Laurence Paille" userId="7a64b43e-fc40-4142-b40d-e546ce968206" providerId="ADAL" clId="{F18A87EF-EE70-4A47-BDA2-4EDA93412195}" dt="2025-09-10T18:51:11.743" v="2681" actId="790"/>
          <ac:spMkLst>
            <pc:docMk/>
            <pc:sldMk cId="2418614657" sldId="347"/>
            <ac:spMk id="3" creationId="{E5DE0589-E9AD-813B-E33A-D161CCFD62FC}"/>
          </ac:spMkLst>
        </pc:spChg>
        <pc:picChg chg="add mod modCrop">
          <ac:chgData name="Laurence Paille" userId="7a64b43e-fc40-4142-b40d-e546ce968206" providerId="ADAL" clId="{F18A87EF-EE70-4A47-BDA2-4EDA93412195}" dt="2025-09-10T20:00:01.295" v="3430" actId="1035"/>
          <ac:picMkLst>
            <pc:docMk/>
            <pc:sldMk cId="2418614657" sldId="347"/>
            <ac:picMk id="15" creationId="{48C1CE84-8F57-EBD7-AB59-42072E607888}"/>
          </ac:picMkLst>
        </pc:picChg>
      </pc:sldChg>
      <pc:sldChg chg="modSp mod modNotesTx">
        <pc:chgData name="Laurence Paille" userId="7a64b43e-fc40-4142-b40d-e546ce968206" providerId="ADAL" clId="{F18A87EF-EE70-4A47-BDA2-4EDA93412195}" dt="2025-09-10T18:51:11.743" v="2681" actId="790"/>
        <pc:sldMkLst>
          <pc:docMk/>
          <pc:sldMk cId="2223467483" sldId="348"/>
        </pc:sldMkLst>
        <pc:spChg chg="mod">
          <ac:chgData name="Laurence Paille" userId="7a64b43e-fc40-4142-b40d-e546ce968206" providerId="ADAL" clId="{F18A87EF-EE70-4A47-BDA2-4EDA93412195}" dt="2025-09-10T18:51:11.743" v="2681" actId="790"/>
          <ac:spMkLst>
            <pc:docMk/>
            <pc:sldMk cId="2223467483" sldId="348"/>
            <ac:spMk id="2" creationId="{8A53ABB1-F3DC-B6C2-1A86-99F8CE52227D}"/>
          </ac:spMkLst>
        </pc:spChg>
        <pc:spChg chg="mod">
          <ac:chgData name="Laurence Paille" userId="7a64b43e-fc40-4142-b40d-e546ce968206" providerId="ADAL" clId="{F18A87EF-EE70-4A47-BDA2-4EDA93412195}" dt="2025-09-10T18:51:11.743" v="2681" actId="790"/>
          <ac:spMkLst>
            <pc:docMk/>
            <pc:sldMk cId="2223467483" sldId="348"/>
            <ac:spMk id="3" creationId="{F567C7F1-B1E8-2B24-8533-A13417656A25}"/>
          </ac:spMkLst>
        </pc:spChg>
      </pc:sldChg>
      <pc:sldChg chg="modSp mod">
        <pc:chgData name="Laurence Paille" userId="7a64b43e-fc40-4142-b40d-e546ce968206" providerId="ADAL" clId="{F18A87EF-EE70-4A47-BDA2-4EDA93412195}" dt="2025-09-10T19:58:37.984" v="3406" actId="12"/>
        <pc:sldMkLst>
          <pc:docMk/>
          <pc:sldMk cId="2116887337" sldId="349"/>
        </pc:sldMkLst>
        <pc:spChg chg="mod">
          <ac:chgData name="Laurence Paille" userId="7a64b43e-fc40-4142-b40d-e546ce968206" providerId="ADAL" clId="{F18A87EF-EE70-4A47-BDA2-4EDA93412195}" dt="2025-09-10T18:51:11.743" v="2681" actId="790"/>
          <ac:spMkLst>
            <pc:docMk/>
            <pc:sldMk cId="2116887337" sldId="349"/>
            <ac:spMk id="2" creationId="{313F92B2-A6E9-F269-C2C8-35CF338CAC58}"/>
          </ac:spMkLst>
        </pc:spChg>
        <pc:spChg chg="mod">
          <ac:chgData name="Laurence Paille" userId="7a64b43e-fc40-4142-b40d-e546ce968206" providerId="ADAL" clId="{F18A87EF-EE70-4A47-BDA2-4EDA93412195}" dt="2025-09-10T19:58:37.984" v="3406" actId="12"/>
          <ac:spMkLst>
            <pc:docMk/>
            <pc:sldMk cId="2116887337" sldId="349"/>
            <ac:spMk id="3" creationId="{BC210013-6F77-D285-865A-B3B82649C3FF}"/>
          </ac:spMkLst>
        </pc:spChg>
      </pc:sldChg>
      <pc:sldChg chg="addSp delSp modSp mod ord setBg modClrScheme chgLayout modNotesTx">
        <pc:chgData name="Laurence Paille" userId="7a64b43e-fc40-4142-b40d-e546ce968206" providerId="ADAL" clId="{F18A87EF-EE70-4A47-BDA2-4EDA93412195}" dt="2025-09-10T19:01:03.775" v="2756" actId="20577"/>
        <pc:sldMkLst>
          <pc:docMk/>
          <pc:sldMk cId="3277800551" sldId="350"/>
        </pc:sldMkLst>
        <pc:spChg chg="mod ord">
          <ac:chgData name="Laurence Paille" userId="7a64b43e-fc40-4142-b40d-e546ce968206" providerId="ADAL" clId="{F18A87EF-EE70-4A47-BDA2-4EDA93412195}" dt="2025-09-10T18:51:15.477" v="2683" actId="700"/>
          <ac:spMkLst>
            <pc:docMk/>
            <pc:sldMk cId="3277800551" sldId="350"/>
            <ac:spMk id="4" creationId="{A87CED6A-771B-403E-E5F7-32FA8686127A}"/>
          </ac:spMkLst>
        </pc:spChg>
        <pc:spChg chg="mod">
          <ac:chgData name="Laurence Paille" userId="7a64b43e-fc40-4142-b40d-e546ce968206" providerId="ADAL" clId="{F18A87EF-EE70-4A47-BDA2-4EDA93412195}" dt="2025-09-10T18:51:11.743" v="2681" actId="790"/>
          <ac:spMkLst>
            <pc:docMk/>
            <pc:sldMk cId="3277800551" sldId="350"/>
            <ac:spMk id="5" creationId="{DB3299A7-4BF9-C4F6-CA03-42683DA6CBD1}"/>
          </ac:spMkLst>
        </pc:spChg>
        <pc:spChg chg="add del mod ord">
          <ac:chgData name="Laurence Paille" userId="7a64b43e-fc40-4142-b40d-e546ce968206" providerId="ADAL" clId="{F18A87EF-EE70-4A47-BDA2-4EDA93412195}" dt="2025-09-10T18:51:13.860" v="2682" actId="478"/>
          <ac:spMkLst>
            <pc:docMk/>
            <pc:sldMk cId="3277800551" sldId="350"/>
            <ac:spMk id="6" creationId="{D2120962-3E4E-DD2B-F262-1E363304B166}"/>
          </ac:spMkLst>
        </pc:spChg>
        <pc:graphicFrameChg chg="add mod ord modGraphic">
          <ac:chgData name="Laurence Paille" userId="7a64b43e-fc40-4142-b40d-e546ce968206" providerId="ADAL" clId="{F18A87EF-EE70-4A47-BDA2-4EDA93412195}" dt="2025-09-10T19:01:03.775" v="2756" actId="20577"/>
          <ac:graphicFrameMkLst>
            <pc:docMk/>
            <pc:sldMk cId="3277800551" sldId="350"/>
            <ac:graphicFrameMk id="12" creationId="{0AC8AA73-8E04-C43D-404F-FB4DE762B7E2}"/>
          </ac:graphicFrameMkLst>
        </pc:graphicFrameChg>
      </pc:sldChg>
      <pc:sldChg chg="addSp delSp modSp mod modClrScheme chgLayout">
        <pc:chgData name="Laurence Paille" userId="7a64b43e-fc40-4142-b40d-e546ce968206" providerId="ADAL" clId="{F18A87EF-EE70-4A47-BDA2-4EDA93412195}" dt="2025-09-10T19:36:09.862" v="3097"/>
        <pc:sldMkLst>
          <pc:docMk/>
          <pc:sldMk cId="3584113922" sldId="351"/>
        </pc:sldMkLst>
        <pc:spChg chg="mod ord">
          <ac:chgData name="Laurence Paille" userId="7a64b43e-fc40-4142-b40d-e546ce968206" providerId="ADAL" clId="{F18A87EF-EE70-4A47-BDA2-4EDA93412195}" dt="2025-09-10T19:36:09.862" v="3097"/>
          <ac:spMkLst>
            <pc:docMk/>
            <pc:sldMk cId="3584113922" sldId="351"/>
            <ac:spMk id="2" creationId="{9AB99AF4-E15A-8504-5178-F7DD83068006}"/>
          </ac:spMkLst>
        </pc:spChg>
        <pc:spChg chg="mod ord">
          <ac:chgData name="Laurence Paille" userId="7a64b43e-fc40-4142-b40d-e546ce968206" providerId="ADAL" clId="{F18A87EF-EE70-4A47-BDA2-4EDA93412195}" dt="2025-09-10T18:51:11.743" v="2681" actId="790"/>
          <ac:spMkLst>
            <pc:docMk/>
            <pc:sldMk cId="3584113922" sldId="351"/>
            <ac:spMk id="3" creationId="{3328DDAB-9B48-7250-399D-89C0977411B6}"/>
          </ac:spMkLst>
        </pc:spChg>
        <pc:spChg chg="add del mod ord">
          <ac:chgData name="Laurence Paille" userId="7a64b43e-fc40-4142-b40d-e546ce968206" providerId="ADAL" clId="{F18A87EF-EE70-4A47-BDA2-4EDA93412195}" dt="2025-09-10T14:13:48.151" v="1227" actId="12084"/>
          <ac:spMkLst>
            <pc:docMk/>
            <pc:sldMk cId="3584113922" sldId="351"/>
            <ac:spMk id="4" creationId="{F193E83C-3E45-119D-95CF-3BAF9682DC94}"/>
          </ac:spMkLst>
        </pc:spChg>
        <pc:spChg chg="add del mod">
          <ac:chgData name="Laurence Paille" userId="7a64b43e-fc40-4142-b40d-e546ce968206" providerId="ADAL" clId="{F18A87EF-EE70-4A47-BDA2-4EDA93412195}" dt="2025-09-10T13:59:13.070" v="1075" actId="478"/>
          <ac:spMkLst>
            <pc:docMk/>
            <pc:sldMk cId="3584113922" sldId="351"/>
            <ac:spMk id="5" creationId="{07AD13CE-984C-ACB7-BDB3-A3D413B5F9FA}"/>
          </ac:spMkLst>
        </pc:spChg>
        <pc:spChg chg="add mod">
          <ac:chgData name="Laurence Paille" userId="7a64b43e-fc40-4142-b40d-e546ce968206" providerId="ADAL" clId="{F18A87EF-EE70-4A47-BDA2-4EDA93412195}" dt="2025-09-10T13:59:07.591" v="1073"/>
          <ac:spMkLst>
            <pc:docMk/>
            <pc:sldMk cId="3584113922" sldId="351"/>
            <ac:spMk id="6" creationId="{99EFA6E7-5E62-CA2F-5471-DE781BC95385}"/>
          </ac:spMkLst>
        </pc:spChg>
        <pc:spChg chg="add del mod">
          <ac:chgData name="Laurence Paille" userId="7a64b43e-fc40-4142-b40d-e546ce968206" providerId="ADAL" clId="{F18A87EF-EE70-4A47-BDA2-4EDA93412195}" dt="2025-09-10T13:59:30.569" v="1083" actId="6264"/>
          <ac:spMkLst>
            <pc:docMk/>
            <pc:sldMk cId="3584113922" sldId="351"/>
            <ac:spMk id="7" creationId="{38C18C83-933C-B82E-9CFC-1372BBAFE33A}"/>
          </ac:spMkLst>
        </pc:spChg>
        <pc:spChg chg="add del mod">
          <ac:chgData name="Laurence Paille" userId="7a64b43e-fc40-4142-b40d-e546ce968206" providerId="ADAL" clId="{F18A87EF-EE70-4A47-BDA2-4EDA93412195}" dt="2025-09-10T13:59:30.569" v="1083" actId="6264"/>
          <ac:spMkLst>
            <pc:docMk/>
            <pc:sldMk cId="3584113922" sldId="351"/>
            <ac:spMk id="8" creationId="{60EB92BA-1FE5-2640-216F-5FCBB0BC4A25}"/>
          </ac:spMkLst>
        </pc:spChg>
        <pc:spChg chg="add del mod">
          <ac:chgData name="Laurence Paille" userId="7a64b43e-fc40-4142-b40d-e546ce968206" providerId="ADAL" clId="{F18A87EF-EE70-4A47-BDA2-4EDA93412195}" dt="2025-09-10T13:59:30.569" v="1083" actId="6264"/>
          <ac:spMkLst>
            <pc:docMk/>
            <pc:sldMk cId="3584113922" sldId="351"/>
            <ac:spMk id="9" creationId="{5DCF1382-CD7F-3624-5A54-837ECB87A077}"/>
          </ac:spMkLst>
        </pc:spChg>
        <pc:spChg chg="add mod">
          <ac:chgData name="Laurence Paille" userId="7a64b43e-fc40-4142-b40d-e546ce968206" providerId="ADAL" clId="{F18A87EF-EE70-4A47-BDA2-4EDA93412195}" dt="2025-09-10T13:59:36.224" v="1085" actId="571"/>
          <ac:spMkLst>
            <pc:docMk/>
            <pc:sldMk cId="3584113922" sldId="351"/>
            <ac:spMk id="10" creationId="{8AB340E3-618A-5F8B-1181-55928B37F79B}"/>
          </ac:spMkLst>
        </pc:spChg>
        <pc:spChg chg="add del mod">
          <ac:chgData name="Laurence Paille" userId="7a64b43e-fc40-4142-b40d-e546ce968206" providerId="ADAL" clId="{F18A87EF-EE70-4A47-BDA2-4EDA93412195}" dt="2025-09-10T14:02:53.058" v="1128" actId="6264"/>
          <ac:spMkLst>
            <pc:docMk/>
            <pc:sldMk cId="3584113922" sldId="351"/>
            <ac:spMk id="11" creationId="{26877BA2-6BC0-3925-EBCA-1274A0B16D25}"/>
          </ac:spMkLst>
        </pc:spChg>
        <pc:spChg chg="add del mod">
          <ac:chgData name="Laurence Paille" userId="7a64b43e-fc40-4142-b40d-e546ce968206" providerId="ADAL" clId="{F18A87EF-EE70-4A47-BDA2-4EDA93412195}" dt="2025-09-10T14:02:53.058" v="1128" actId="6264"/>
          <ac:spMkLst>
            <pc:docMk/>
            <pc:sldMk cId="3584113922" sldId="351"/>
            <ac:spMk id="12" creationId="{8C654ED9-B78D-1C36-A8E8-BD0EC75DBE3A}"/>
          </ac:spMkLst>
        </pc:spChg>
        <pc:spChg chg="add del mod">
          <ac:chgData name="Laurence Paille" userId="7a64b43e-fc40-4142-b40d-e546ce968206" providerId="ADAL" clId="{F18A87EF-EE70-4A47-BDA2-4EDA93412195}" dt="2025-09-10T14:02:53.058" v="1128" actId="6264"/>
          <ac:spMkLst>
            <pc:docMk/>
            <pc:sldMk cId="3584113922" sldId="351"/>
            <ac:spMk id="13" creationId="{B931D647-6A3C-8A92-9C2D-0FBE086A445F}"/>
          </ac:spMkLst>
        </pc:spChg>
        <pc:spChg chg="add del mod ord">
          <ac:chgData name="Laurence Paille" userId="7a64b43e-fc40-4142-b40d-e546ce968206" providerId="ADAL" clId="{F18A87EF-EE70-4A47-BDA2-4EDA93412195}" dt="2025-09-10T14:10:22.527" v="1183" actId="700"/>
          <ac:spMkLst>
            <pc:docMk/>
            <pc:sldMk cId="3584113922" sldId="351"/>
            <ac:spMk id="14" creationId="{67A410F8-B980-7A00-07CE-7959C7A4A4F2}"/>
          </ac:spMkLst>
        </pc:spChg>
        <pc:spChg chg="add del mod ord">
          <ac:chgData name="Laurence Paille" userId="7a64b43e-fc40-4142-b40d-e546ce968206" providerId="ADAL" clId="{F18A87EF-EE70-4A47-BDA2-4EDA93412195}" dt="2025-09-10T14:10:22.527" v="1183" actId="700"/>
          <ac:spMkLst>
            <pc:docMk/>
            <pc:sldMk cId="3584113922" sldId="351"/>
            <ac:spMk id="15" creationId="{281278C8-7655-445D-E1A1-9B1CB678064C}"/>
          </ac:spMkLst>
        </pc:spChg>
        <pc:spChg chg="mod topLvl">
          <ac:chgData name="Laurence Paille" userId="7a64b43e-fc40-4142-b40d-e546ce968206" providerId="ADAL" clId="{F18A87EF-EE70-4A47-BDA2-4EDA93412195}" dt="2025-09-10T18:51:11.743" v="2681" actId="790"/>
          <ac:spMkLst>
            <pc:docMk/>
            <pc:sldMk cId="3584113922" sldId="351"/>
            <ac:spMk id="18" creationId="{8EB49E9A-B5D6-66DD-1574-15FDE0FD2BDF}"/>
          </ac:spMkLst>
        </pc:spChg>
        <pc:spChg chg="mod topLvl">
          <ac:chgData name="Laurence Paille" userId="7a64b43e-fc40-4142-b40d-e546ce968206" providerId="ADAL" clId="{F18A87EF-EE70-4A47-BDA2-4EDA93412195}" dt="2025-09-10T18:51:11.743" v="2681" actId="790"/>
          <ac:spMkLst>
            <pc:docMk/>
            <pc:sldMk cId="3584113922" sldId="351"/>
            <ac:spMk id="19" creationId="{7E5009EC-3108-7E4F-BCAB-297DA7EFA970}"/>
          </ac:spMkLst>
        </pc:spChg>
        <pc:spChg chg="mod topLvl">
          <ac:chgData name="Laurence Paille" userId="7a64b43e-fc40-4142-b40d-e546ce968206" providerId="ADAL" clId="{F18A87EF-EE70-4A47-BDA2-4EDA93412195}" dt="2025-09-10T18:51:11.743" v="2681" actId="790"/>
          <ac:spMkLst>
            <pc:docMk/>
            <pc:sldMk cId="3584113922" sldId="351"/>
            <ac:spMk id="20" creationId="{2ED4C57A-74D0-1D65-CB54-8F23C28FACCC}"/>
          </ac:spMkLst>
        </pc:spChg>
        <pc:grpChg chg="del mod">
          <ac:chgData name="Laurence Paille" userId="7a64b43e-fc40-4142-b40d-e546ce968206" providerId="ADAL" clId="{F18A87EF-EE70-4A47-BDA2-4EDA93412195}" dt="2025-09-10T14:15:30.909" v="1253" actId="165"/>
          <ac:grpSpMkLst>
            <pc:docMk/>
            <pc:sldMk cId="3584113922" sldId="351"/>
            <ac:grpSpMk id="17" creationId="{F9A8DE91-616B-B71E-9625-35938F13F222}"/>
          </ac:grpSpMkLst>
        </pc:grpChg>
        <pc:grpChg chg="add mod">
          <ac:chgData name="Laurence Paille" userId="7a64b43e-fc40-4142-b40d-e546ce968206" providerId="ADAL" clId="{F18A87EF-EE70-4A47-BDA2-4EDA93412195}" dt="2025-09-10T18:42:17.924" v="2621" actId="1076"/>
          <ac:grpSpMkLst>
            <pc:docMk/>
            <pc:sldMk cId="3584113922" sldId="351"/>
            <ac:grpSpMk id="21" creationId="{65B102A4-1B6A-365C-E7F0-F05313507DC9}"/>
          </ac:grpSpMkLst>
        </pc:grpChg>
        <pc:graphicFrameChg chg="add del mod modGraphic">
          <ac:chgData name="Laurence Paille" userId="7a64b43e-fc40-4142-b40d-e546ce968206" providerId="ADAL" clId="{F18A87EF-EE70-4A47-BDA2-4EDA93412195}" dt="2025-09-10T14:14:42.603" v="1231" actId="18245"/>
          <ac:graphicFrameMkLst>
            <pc:docMk/>
            <pc:sldMk cId="3584113922" sldId="351"/>
            <ac:graphicFrameMk id="16" creationId="{34D0FB12-2B2A-D719-BC6D-F5F2153FD9FA}"/>
          </ac:graphicFrameMkLst>
        </pc:graphicFrameChg>
      </pc:sldChg>
      <pc:sldChg chg="modSp mod">
        <pc:chgData name="Laurence Paille" userId="7a64b43e-fc40-4142-b40d-e546ce968206" providerId="ADAL" clId="{F18A87EF-EE70-4A47-BDA2-4EDA93412195}" dt="2025-09-10T19:58:15.157" v="3403" actId="12"/>
        <pc:sldMkLst>
          <pc:docMk/>
          <pc:sldMk cId="3978363343" sldId="353"/>
        </pc:sldMkLst>
        <pc:spChg chg="mod">
          <ac:chgData name="Laurence Paille" userId="7a64b43e-fc40-4142-b40d-e546ce968206" providerId="ADAL" clId="{F18A87EF-EE70-4A47-BDA2-4EDA93412195}" dt="2025-09-10T18:51:11.743" v="2681" actId="790"/>
          <ac:spMkLst>
            <pc:docMk/>
            <pc:sldMk cId="3978363343" sldId="353"/>
            <ac:spMk id="3" creationId="{E9C96ED8-052F-8C29-CD78-8EB9E256257D}"/>
          </ac:spMkLst>
        </pc:spChg>
        <pc:spChg chg="mod">
          <ac:chgData name="Laurence Paille" userId="7a64b43e-fc40-4142-b40d-e546ce968206" providerId="ADAL" clId="{F18A87EF-EE70-4A47-BDA2-4EDA93412195}" dt="2025-09-10T18:51:11.743" v="2681" actId="790"/>
          <ac:spMkLst>
            <pc:docMk/>
            <pc:sldMk cId="3978363343" sldId="353"/>
            <ac:spMk id="4" creationId="{D513D067-E7B1-F7CB-0E44-CBDAF277BA31}"/>
          </ac:spMkLst>
        </pc:spChg>
        <pc:spChg chg="mod">
          <ac:chgData name="Laurence Paille" userId="7a64b43e-fc40-4142-b40d-e546ce968206" providerId="ADAL" clId="{F18A87EF-EE70-4A47-BDA2-4EDA93412195}" dt="2025-09-10T19:57:59.688" v="3400" actId="242"/>
          <ac:spMkLst>
            <pc:docMk/>
            <pc:sldMk cId="3978363343" sldId="353"/>
            <ac:spMk id="5" creationId="{57FEDEE2-2951-6EED-EACB-E7CA4398C9C4}"/>
          </ac:spMkLst>
        </pc:spChg>
        <pc:spChg chg="mod">
          <ac:chgData name="Laurence Paille" userId="7a64b43e-fc40-4142-b40d-e546ce968206" providerId="ADAL" clId="{F18A87EF-EE70-4A47-BDA2-4EDA93412195}" dt="2025-09-10T19:58:15.157" v="3403" actId="12"/>
          <ac:spMkLst>
            <pc:docMk/>
            <pc:sldMk cId="3978363343" sldId="353"/>
            <ac:spMk id="6" creationId="{4AC4B61B-BB2C-D8D3-79BB-76F54221DDE6}"/>
          </ac:spMkLst>
        </pc:spChg>
        <pc:spChg chg="mod">
          <ac:chgData name="Laurence Paille" userId="7a64b43e-fc40-4142-b40d-e546ce968206" providerId="ADAL" clId="{F18A87EF-EE70-4A47-BDA2-4EDA93412195}" dt="2025-09-10T18:51:11.743" v="2681" actId="790"/>
          <ac:spMkLst>
            <pc:docMk/>
            <pc:sldMk cId="3978363343" sldId="353"/>
            <ac:spMk id="9" creationId="{43530F1B-58FB-92D2-67BF-4D4605DFC3BC}"/>
          </ac:spMkLst>
        </pc:spChg>
        <pc:spChg chg="mod">
          <ac:chgData name="Laurence Paille" userId="7a64b43e-fc40-4142-b40d-e546ce968206" providerId="ADAL" clId="{F18A87EF-EE70-4A47-BDA2-4EDA93412195}" dt="2025-09-10T18:51:11.743" v="2681" actId="790"/>
          <ac:spMkLst>
            <pc:docMk/>
            <pc:sldMk cId="3978363343" sldId="353"/>
            <ac:spMk id="11" creationId="{D3987CA0-EF8C-FD26-0F0D-019C4EDA5A39}"/>
          </ac:spMkLst>
        </pc:spChg>
      </pc:sldChg>
      <pc:sldChg chg="modSp mod">
        <pc:chgData name="Laurence Paille" userId="7a64b43e-fc40-4142-b40d-e546ce968206" providerId="ADAL" clId="{F18A87EF-EE70-4A47-BDA2-4EDA93412195}" dt="2025-09-10T18:51:11.743" v="2681" actId="790"/>
        <pc:sldMkLst>
          <pc:docMk/>
          <pc:sldMk cId="1421583289" sldId="354"/>
        </pc:sldMkLst>
        <pc:spChg chg="mod">
          <ac:chgData name="Laurence Paille" userId="7a64b43e-fc40-4142-b40d-e546ce968206" providerId="ADAL" clId="{F18A87EF-EE70-4A47-BDA2-4EDA93412195}" dt="2025-09-10T18:51:11.743" v="2681" actId="790"/>
          <ac:spMkLst>
            <pc:docMk/>
            <pc:sldMk cId="1421583289" sldId="354"/>
            <ac:spMk id="4" creationId="{E64550F0-3C76-F3ED-6353-FA7EDF4F6363}"/>
          </ac:spMkLst>
        </pc:spChg>
        <pc:spChg chg="mod">
          <ac:chgData name="Laurence Paille" userId="7a64b43e-fc40-4142-b40d-e546ce968206" providerId="ADAL" clId="{F18A87EF-EE70-4A47-BDA2-4EDA93412195}" dt="2025-09-10T18:51:11.743" v="2681" actId="790"/>
          <ac:spMkLst>
            <pc:docMk/>
            <pc:sldMk cId="1421583289" sldId="354"/>
            <ac:spMk id="53" creationId="{22A397E7-BF60-45B2-84C7-B074B76C37A7}"/>
          </ac:spMkLst>
        </pc:spChg>
        <pc:spChg chg="mod">
          <ac:chgData name="Laurence Paille" userId="7a64b43e-fc40-4142-b40d-e546ce968206" providerId="ADAL" clId="{F18A87EF-EE70-4A47-BDA2-4EDA93412195}" dt="2025-09-10T18:51:11.743" v="2681" actId="790"/>
          <ac:spMkLst>
            <pc:docMk/>
            <pc:sldMk cId="1421583289" sldId="354"/>
            <ac:spMk id="55" creationId="{890DEF05-784E-4B61-89E4-04C4ECF4E5A0}"/>
          </ac:spMkLst>
        </pc:spChg>
      </pc:sldChg>
      <pc:sldChg chg="modSp mod">
        <pc:chgData name="Laurence Paille" userId="7a64b43e-fc40-4142-b40d-e546ce968206" providerId="ADAL" clId="{F18A87EF-EE70-4A47-BDA2-4EDA93412195}" dt="2025-09-10T18:51:11.743" v="2681" actId="790"/>
        <pc:sldMkLst>
          <pc:docMk/>
          <pc:sldMk cId="2193532535" sldId="355"/>
        </pc:sldMkLst>
        <pc:spChg chg="mod">
          <ac:chgData name="Laurence Paille" userId="7a64b43e-fc40-4142-b40d-e546ce968206" providerId="ADAL" clId="{F18A87EF-EE70-4A47-BDA2-4EDA93412195}" dt="2025-09-10T18:51:11.743" v="2681" actId="790"/>
          <ac:spMkLst>
            <pc:docMk/>
            <pc:sldMk cId="2193532535" sldId="355"/>
            <ac:spMk id="4" creationId="{C8073D04-C6DB-5BCE-E8ED-594E640969B8}"/>
          </ac:spMkLst>
        </pc:spChg>
        <pc:spChg chg="mod">
          <ac:chgData name="Laurence Paille" userId="7a64b43e-fc40-4142-b40d-e546ce968206" providerId="ADAL" clId="{F18A87EF-EE70-4A47-BDA2-4EDA93412195}" dt="2025-09-10T18:51:11.743" v="2681" actId="790"/>
          <ac:spMkLst>
            <pc:docMk/>
            <pc:sldMk cId="2193532535" sldId="355"/>
            <ac:spMk id="73" creationId="{22A397E7-BF60-45B2-84C7-B074B76C37A7}"/>
          </ac:spMkLst>
        </pc:spChg>
        <pc:spChg chg="mod">
          <ac:chgData name="Laurence Paille" userId="7a64b43e-fc40-4142-b40d-e546ce968206" providerId="ADAL" clId="{F18A87EF-EE70-4A47-BDA2-4EDA93412195}" dt="2025-09-10T18:51:11.743" v="2681" actId="790"/>
          <ac:spMkLst>
            <pc:docMk/>
            <pc:sldMk cId="2193532535" sldId="355"/>
            <ac:spMk id="74" creationId="{890DEF05-784E-4B61-89E4-04C4ECF4E5A0}"/>
          </ac:spMkLst>
        </pc:spChg>
      </pc:sldChg>
      <pc:sldChg chg="addSp delSp modSp mod">
        <pc:chgData name="Laurence Paille" userId="7a64b43e-fc40-4142-b40d-e546ce968206" providerId="ADAL" clId="{F18A87EF-EE70-4A47-BDA2-4EDA93412195}" dt="2025-09-10T18:51:11.743" v="2681" actId="790"/>
        <pc:sldMkLst>
          <pc:docMk/>
          <pc:sldMk cId="3706755801" sldId="357"/>
        </pc:sldMkLst>
        <pc:spChg chg="mod">
          <ac:chgData name="Laurence Paille" userId="7a64b43e-fc40-4142-b40d-e546ce968206" providerId="ADAL" clId="{F18A87EF-EE70-4A47-BDA2-4EDA93412195}" dt="2025-09-10T18:51:11.743" v="2681" actId="790"/>
          <ac:spMkLst>
            <pc:docMk/>
            <pc:sldMk cId="3706755801" sldId="357"/>
            <ac:spMk id="2" creationId="{21D5B216-3624-A23B-A98E-3AB3B7B3C58D}"/>
          </ac:spMkLst>
        </pc:spChg>
        <pc:spChg chg="mod">
          <ac:chgData name="Laurence Paille" userId="7a64b43e-fc40-4142-b40d-e546ce968206" providerId="ADAL" clId="{F18A87EF-EE70-4A47-BDA2-4EDA93412195}" dt="2025-09-10T18:51:11.743" v="2681" actId="790"/>
          <ac:spMkLst>
            <pc:docMk/>
            <pc:sldMk cId="3706755801" sldId="357"/>
            <ac:spMk id="3" creationId="{6A37D550-F52C-97AD-AD0C-540CE0517D07}"/>
          </ac:spMkLst>
        </pc:spChg>
        <pc:spChg chg="add mod">
          <ac:chgData name="Laurence Paille" userId="7a64b43e-fc40-4142-b40d-e546ce968206" providerId="ADAL" clId="{F18A87EF-EE70-4A47-BDA2-4EDA93412195}" dt="2025-09-10T18:51:11.743" v="2681" actId="790"/>
          <ac:spMkLst>
            <pc:docMk/>
            <pc:sldMk cId="3706755801" sldId="357"/>
            <ac:spMk id="6" creationId="{8C7D4525-F46E-602B-1858-E2E411FF0141}"/>
          </ac:spMkLst>
        </pc:spChg>
        <pc:spChg chg="mod">
          <ac:chgData name="Laurence Paille" userId="7a64b43e-fc40-4142-b40d-e546ce968206" providerId="ADAL" clId="{F18A87EF-EE70-4A47-BDA2-4EDA93412195}" dt="2025-09-10T18:51:11.743" v="2681" actId="790"/>
          <ac:spMkLst>
            <pc:docMk/>
            <pc:sldMk cId="3706755801" sldId="357"/>
            <ac:spMk id="26" creationId="{DBC6133C-0615-4CE4-9132-37E609A9BDFA}"/>
          </ac:spMkLst>
        </pc:spChg>
        <pc:spChg chg="mod">
          <ac:chgData name="Laurence Paille" userId="7a64b43e-fc40-4142-b40d-e546ce968206" providerId="ADAL" clId="{F18A87EF-EE70-4A47-BDA2-4EDA93412195}" dt="2025-09-10T18:51:11.743" v="2681" actId="790"/>
          <ac:spMkLst>
            <pc:docMk/>
            <pc:sldMk cId="3706755801" sldId="357"/>
            <ac:spMk id="27" creationId="{169CC832-2974-4E8D-90ED-3E2941BA7336}"/>
          </ac:spMkLst>
        </pc:spChg>
        <pc:spChg chg="mod">
          <ac:chgData name="Laurence Paille" userId="7a64b43e-fc40-4142-b40d-e546ce968206" providerId="ADAL" clId="{F18A87EF-EE70-4A47-BDA2-4EDA93412195}" dt="2025-09-10T18:51:11.743" v="2681" actId="790"/>
          <ac:spMkLst>
            <pc:docMk/>
            <pc:sldMk cId="3706755801" sldId="357"/>
            <ac:spMk id="29" creationId="{08980754-6F4B-43C9-B9BE-127B6BED6586}"/>
          </ac:spMkLst>
        </pc:spChg>
        <pc:spChg chg="mod">
          <ac:chgData name="Laurence Paille" userId="7a64b43e-fc40-4142-b40d-e546ce968206" providerId="ADAL" clId="{F18A87EF-EE70-4A47-BDA2-4EDA93412195}" dt="2025-09-10T18:51:11.743" v="2681" actId="790"/>
          <ac:spMkLst>
            <pc:docMk/>
            <pc:sldMk cId="3706755801" sldId="357"/>
            <ac:spMk id="30" creationId="{2C1BBA94-3F40-40AA-8BB9-E69E25E537C1}"/>
          </ac:spMkLst>
        </pc:spChg>
        <pc:picChg chg="del">
          <ac:chgData name="Laurence Paille" userId="7a64b43e-fc40-4142-b40d-e546ce968206" providerId="ADAL" clId="{F18A87EF-EE70-4A47-BDA2-4EDA93412195}" dt="2025-09-09T13:54:35.185" v="421" actId="478"/>
          <ac:picMkLst>
            <pc:docMk/>
            <pc:sldMk cId="3706755801" sldId="357"/>
            <ac:picMk id="4" creationId="{0B85C2A2-F3CB-4F7F-E626-A8D1C50C5706}"/>
          </ac:picMkLst>
        </pc:picChg>
        <pc:picChg chg="add del mod">
          <ac:chgData name="Laurence Paille" userId="7a64b43e-fc40-4142-b40d-e546ce968206" providerId="ADAL" clId="{F18A87EF-EE70-4A47-BDA2-4EDA93412195}" dt="2025-09-09T13:54:53.021" v="423" actId="478"/>
          <ac:picMkLst>
            <pc:docMk/>
            <pc:sldMk cId="3706755801" sldId="357"/>
            <ac:picMk id="8" creationId="{E06FDBA2-5CD9-0102-1D33-16C3E795BB3C}"/>
          </ac:picMkLst>
        </pc:picChg>
        <pc:picChg chg="add mod modCrop">
          <ac:chgData name="Laurence Paille" userId="7a64b43e-fc40-4142-b40d-e546ce968206" providerId="ADAL" clId="{F18A87EF-EE70-4A47-BDA2-4EDA93412195}" dt="2025-09-10T13:39:24.277" v="1065" actId="1076"/>
          <ac:picMkLst>
            <pc:docMk/>
            <pc:sldMk cId="3706755801" sldId="357"/>
            <ac:picMk id="10" creationId="{21F34754-1619-BEE5-C407-98FD56E3FAAD}"/>
          </ac:picMkLst>
        </pc:picChg>
      </pc:sldChg>
      <pc:sldChg chg="addSp delSp modSp new mod ord chgLayout">
        <pc:chgData name="Laurence Paille" userId="7a64b43e-fc40-4142-b40d-e546ce968206" providerId="ADAL" clId="{F18A87EF-EE70-4A47-BDA2-4EDA93412195}" dt="2025-09-10T19:55:58.177" v="3391" actId="14100"/>
        <pc:sldMkLst>
          <pc:docMk/>
          <pc:sldMk cId="2974097573" sldId="358"/>
        </pc:sldMkLst>
        <pc:spChg chg="mod ord">
          <ac:chgData name="Laurence Paille" userId="7a64b43e-fc40-4142-b40d-e546ce968206" providerId="ADAL" clId="{F18A87EF-EE70-4A47-BDA2-4EDA93412195}" dt="2025-09-10T19:54:38.520" v="3368" actId="700"/>
          <ac:spMkLst>
            <pc:docMk/>
            <pc:sldMk cId="2974097573" sldId="358"/>
            <ac:spMk id="2" creationId="{58E376AE-595E-BA9E-F613-3CFF1DEBB595}"/>
          </ac:spMkLst>
        </pc:spChg>
        <pc:spChg chg="del">
          <ac:chgData name="Laurence Paille" userId="7a64b43e-fc40-4142-b40d-e546ce968206" providerId="ADAL" clId="{F18A87EF-EE70-4A47-BDA2-4EDA93412195}" dt="2025-09-09T17:50:44.381" v="519"/>
          <ac:spMkLst>
            <pc:docMk/>
            <pc:sldMk cId="2974097573" sldId="358"/>
            <ac:spMk id="3" creationId="{EB39EED0-3C0B-85AE-7D1E-39001DE309B3}"/>
          </ac:spMkLst>
        </pc:spChg>
        <pc:graphicFrameChg chg="add mod ord">
          <ac:chgData name="Laurence Paille" userId="7a64b43e-fc40-4142-b40d-e546ce968206" providerId="ADAL" clId="{F18A87EF-EE70-4A47-BDA2-4EDA93412195}" dt="2025-09-10T19:54:42.414" v="3369" actId="14100"/>
          <ac:graphicFrameMkLst>
            <pc:docMk/>
            <pc:sldMk cId="2974097573" sldId="358"/>
            <ac:graphicFrameMk id="4" creationId="{764C7AA8-53D1-DA07-329A-2583E6E74F06}"/>
          </ac:graphicFrameMkLst>
        </pc:graphicFrameChg>
        <pc:graphicFrameChg chg="add mod modGraphic">
          <ac:chgData name="Laurence Paille" userId="7a64b43e-fc40-4142-b40d-e546ce968206" providerId="ADAL" clId="{F18A87EF-EE70-4A47-BDA2-4EDA93412195}" dt="2025-09-10T19:55:58.177" v="3391" actId="14100"/>
          <ac:graphicFrameMkLst>
            <pc:docMk/>
            <pc:sldMk cId="2974097573" sldId="358"/>
            <ac:graphicFrameMk id="5" creationId="{55FF229B-7C59-8DBB-1DD4-DD962F35D1D0}"/>
          </ac:graphicFrameMkLst>
        </pc:graphicFrameChg>
      </pc:sldChg>
      <pc:sldChg chg="addSp delSp modSp new mod ord modClrScheme chgLayout modNotesTx">
        <pc:chgData name="Laurence Paille" userId="7a64b43e-fc40-4142-b40d-e546ce968206" providerId="ADAL" clId="{F18A87EF-EE70-4A47-BDA2-4EDA93412195}" dt="2025-09-10T19:35:39.027" v="3096" actId="20577"/>
        <pc:sldMkLst>
          <pc:docMk/>
          <pc:sldMk cId="2281283650" sldId="359"/>
        </pc:sldMkLst>
        <pc:spChg chg="mod ord">
          <ac:chgData name="Laurence Paille" userId="7a64b43e-fc40-4142-b40d-e546ce968206" providerId="ADAL" clId="{F18A87EF-EE70-4A47-BDA2-4EDA93412195}" dt="2025-09-10T18:51:11.743" v="2681" actId="790"/>
          <ac:spMkLst>
            <pc:docMk/>
            <pc:sldMk cId="2281283650" sldId="359"/>
            <ac:spMk id="2" creationId="{8A4216D0-A162-6909-97A0-26F3FC2B1319}"/>
          </ac:spMkLst>
        </pc:spChg>
        <pc:spChg chg="add del mod ord">
          <ac:chgData name="Laurence Paille" userId="7a64b43e-fc40-4142-b40d-e546ce968206" providerId="ADAL" clId="{F18A87EF-EE70-4A47-BDA2-4EDA93412195}" dt="2025-09-09T18:13:59.714" v="619" actId="12084"/>
          <ac:spMkLst>
            <pc:docMk/>
            <pc:sldMk cId="2281283650" sldId="359"/>
            <ac:spMk id="3" creationId="{28ECA639-FC0B-AADF-A944-314C194912ED}"/>
          </ac:spMkLst>
        </pc:spChg>
        <pc:spChg chg="add del mod ord">
          <ac:chgData name="Laurence Paille" userId="7a64b43e-fc40-4142-b40d-e546ce968206" providerId="ADAL" clId="{F18A87EF-EE70-4A47-BDA2-4EDA93412195}" dt="2025-09-09T18:14:55.879" v="653"/>
          <ac:spMkLst>
            <pc:docMk/>
            <pc:sldMk cId="2281283650" sldId="359"/>
            <ac:spMk id="5" creationId="{88B1FB56-F800-57F1-81ED-CA9EAA1C1001}"/>
          </ac:spMkLst>
        </pc:spChg>
        <pc:spChg chg="add mod">
          <ac:chgData name="Laurence Paille" userId="7a64b43e-fc40-4142-b40d-e546ce968206" providerId="ADAL" clId="{F18A87EF-EE70-4A47-BDA2-4EDA93412195}" dt="2025-09-10T19:35:39.027" v="3096" actId="20577"/>
          <ac:spMkLst>
            <pc:docMk/>
            <pc:sldMk cId="2281283650" sldId="359"/>
            <ac:spMk id="7" creationId="{A90A99EA-68F3-FF8D-0378-9BDDC6D57442}"/>
          </ac:spMkLst>
        </pc:spChg>
        <pc:spChg chg="mod topLvl">
          <ac:chgData name="Laurence Paille" userId="7a64b43e-fc40-4142-b40d-e546ce968206" providerId="ADAL" clId="{F18A87EF-EE70-4A47-BDA2-4EDA93412195}" dt="2025-09-10T19:34:11.845" v="3083" actId="404"/>
          <ac:spMkLst>
            <pc:docMk/>
            <pc:sldMk cId="2281283650" sldId="359"/>
            <ac:spMk id="11" creationId="{0513B196-B4EE-4AC2-3E41-D792A23DC0D0}"/>
          </ac:spMkLst>
        </pc:spChg>
        <pc:spChg chg="mod ord topLvl">
          <ac:chgData name="Laurence Paille" userId="7a64b43e-fc40-4142-b40d-e546ce968206" providerId="ADAL" clId="{F18A87EF-EE70-4A47-BDA2-4EDA93412195}" dt="2025-09-10T19:34:11.845" v="3083" actId="404"/>
          <ac:spMkLst>
            <pc:docMk/>
            <pc:sldMk cId="2281283650" sldId="359"/>
            <ac:spMk id="12" creationId="{11F8D0C1-A609-DB77-1AE0-D24AC55E7B2B}"/>
          </ac:spMkLst>
        </pc:spChg>
        <pc:spChg chg="mod topLvl">
          <ac:chgData name="Laurence Paille" userId="7a64b43e-fc40-4142-b40d-e546ce968206" providerId="ADAL" clId="{F18A87EF-EE70-4A47-BDA2-4EDA93412195}" dt="2025-09-10T19:34:11.845" v="3083" actId="404"/>
          <ac:spMkLst>
            <pc:docMk/>
            <pc:sldMk cId="2281283650" sldId="359"/>
            <ac:spMk id="13" creationId="{A28EACA8-9B9C-88AF-0E53-2DCB0CF918C5}"/>
          </ac:spMkLst>
        </pc:spChg>
        <pc:spChg chg="mod">
          <ac:chgData name="Laurence Paille" userId="7a64b43e-fc40-4142-b40d-e546ce968206" providerId="ADAL" clId="{F18A87EF-EE70-4A47-BDA2-4EDA93412195}" dt="2025-09-10T14:28:58.447" v="1375" actId="18245"/>
          <ac:spMkLst>
            <pc:docMk/>
            <pc:sldMk cId="2281283650" sldId="359"/>
            <ac:spMk id="15" creationId="{9AE0CEAB-D4A8-117E-BB66-D63E24DBE5E2}"/>
          </ac:spMkLst>
        </pc:spChg>
        <pc:spChg chg="mod">
          <ac:chgData name="Laurence Paille" userId="7a64b43e-fc40-4142-b40d-e546ce968206" providerId="ADAL" clId="{F18A87EF-EE70-4A47-BDA2-4EDA93412195}" dt="2025-09-10T14:28:58.447" v="1375" actId="18245"/>
          <ac:spMkLst>
            <pc:docMk/>
            <pc:sldMk cId="2281283650" sldId="359"/>
            <ac:spMk id="16" creationId="{193574A8-E834-AD49-562E-96F9A200590D}"/>
          </ac:spMkLst>
        </pc:spChg>
        <pc:spChg chg="mod">
          <ac:chgData name="Laurence Paille" userId="7a64b43e-fc40-4142-b40d-e546ce968206" providerId="ADAL" clId="{F18A87EF-EE70-4A47-BDA2-4EDA93412195}" dt="2025-09-10T14:28:58.447" v="1375" actId="18245"/>
          <ac:spMkLst>
            <pc:docMk/>
            <pc:sldMk cId="2281283650" sldId="359"/>
            <ac:spMk id="17" creationId="{2BF8972B-0572-7CF6-E6B7-9D2D91A015AE}"/>
          </ac:spMkLst>
        </pc:spChg>
        <pc:spChg chg="mod">
          <ac:chgData name="Laurence Paille" userId="7a64b43e-fc40-4142-b40d-e546ce968206" providerId="ADAL" clId="{F18A87EF-EE70-4A47-BDA2-4EDA93412195}" dt="2025-09-10T14:28:58.447" v="1375" actId="18245"/>
          <ac:spMkLst>
            <pc:docMk/>
            <pc:sldMk cId="2281283650" sldId="359"/>
            <ac:spMk id="18" creationId="{93239278-82F4-4900-F851-F28394BDEA27}"/>
          </ac:spMkLst>
        </pc:spChg>
        <pc:spChg chg="mod">
          <ac:chgData name="Laurence Paille" userId="7a64b43e-fc40-4142-b40d-e546ce968206" providerId="ADAL" clId="{F18A87EF-EE70-4A47-BDA2-4EDA93412195}" dt="2025-09-10T14:28:58.447" v="1375" actId="18245"/>
          <ac:spMkLst>
            <pc:docMk/>
            <pc:sldMk cId="2281283650" sldId="359"/>
            <ac:spMk id="19" creationId="{97496C60-997A-ABFF-3F69-C6C80D3A5399}"/>
          </ac:spMkLst>
        </pc:spChg>
        <pc:spChg chg="mod">
          <ac:chgData name="Laurence Paille" userId="7a64b43e-fc40-4142-b40d-e546ce968206" providerId="ADAL" clId="{F18A87EF-EE70-4A47-BDA2-4EDA93412195}" dt="2025-09-10T14:28:33.431" v="1372" actId="18245"/>
          <ac:spMkLst>
            <pc:docMk/>
            <pc:sldMk cId="2281283650" sldId="359"/>
            <ac:spMk id="20" creationId="{E038C024-D5E7-E877-D194-03F49F6C1C1D}"/>
          </ac:spMkLst>
        </pc:spChg>
        <pc:spChg chg="mod topLvl">
          <ac:chgData name="Laurence Paille" userId="7a64b43e-fc40-4142-b40d-e546ce968206" providerId="ADAL" clId="{F18A87EF-EE70-4A47-BDA2-4EDA93412195}" dt="2025-09-10T19:34:11.845" v="3083" actId="404"/>
          <ac:spMkLst>
            <pc:docMk/>
            <pc:sldMk cId="2281283650" sldId="359"/>
            <ac:spMk id="22" creationId="{5C9F4FBD-EF78-BF14-74CF-A087BDB3CA16}"/>
          </ac:spMkLst>
        </pc:spChg>
        <pc:spChg chg="mod topLvl">
          <ac:chgData name="Laurence Paille" userId="7a64b43e-fc40-4142-b40d-e546ce968206" providerId="ADAL" clId="{F18A87EF-EE70-4A47-BDA2-4EDA93412195}" dt="2025-09-10T19:34:11.845" v="3083" actId="404"/>
          <ac:spMkLst>
            <pc:docMk/>
            <pc:sldMk cId="2281283650" sldId="359"/>
            <ac:spMk id="23" creationId="{D947DE89-1798-2E7D-0DEC-6D68E980C56C}"/>
          </ac:spMkLst>
        </pc:spChg>
        <pc:spChg chg="mod topLvl">
          <ac:chgData name="Laurence Paille" userId="7a64b43e-fc40-4142-b40d-e546ce968206" providerId="ADAL" clId="{F18A87EF-EE70-4A47-BDA2-4EDA93412195}" dt="2025-09-10T19:34:11.845" v="3083" actId="404"/>
          <ac:spMkLst>
            <pc:docMk/>
            <pc:sldMk cId="2281283650" sldId="359"/>
            <ac:spMk id="24" creationId="{A96591B3-AC87-308D-0414-70277E9B42AE}"/>
          </ac:spMkLst>
        </pc:spChg>
        <pc:spChg chg="mod topLvl">
          <ac:chgData name="Laurence Paille" userId="7a64b43e-fc40-4142-b40d-e546ce968206" providerId="ADAL" clId="{F18A87EF-EE70-4A47-BDA2-4EDA93412195}" dt="2025-09-10T19:34:11.845" v="3083" actId="404"/>
          <ac:spMkLst>
            <pc:docMk/>
            <pc:sldMk cId="2281283650" sldId="359"/>
            <ac:spMk id="25" creationId="{EE5B33F7-F2D3-09FF-63E3-CD1E457ACDD7}"/>
          </ac:spMkLst>
        </pc:spChg>
        <pc:spChg chg="mod topLvl">
          <ac:chgData name="Laurence Paille" userId="7a64b43e-fc40-4142-b40d-e546ce968206" providerId="ADAL" clId="{F18A87EF-EE70-4A47-BDA2-4EDA93412195}" dt="2025-09-10T19:34:11.845" v="3083" actId="404"/>
          <ac:spMkLst>
            <pc:docMk/>
            <pc:sldMk cId="2281283650" sldId="359"/>
            <ac:spMk id="26" creationId="{1F7F9D46-95FE-D17B-765D-41BE1F2830DE}"/>
          </ac:spMkLst>
        </pc:spChg>
        <pc:spChg chg="mod topLvl">
          <ac:chgData name="Laurence Paille" userId="7a64b43e-fc40-4142-b40d-e546ce968206" providerId="ADAL" clId="{F18A87EF-EE70-4A47-BDA2-4EDA93412195}" dt="2025-09-10T19:34:11.845" v="3083" actId="404"/>
          <ac:spMkLst>
            <pc:docMk/>
            <pc:sldMk cId="2281283650" sldId="359"/>
            <ac:spMk id="27" creationId="{AFB79C11-8727-E2A2-EFC4-3958C745BBDE}"/>
          </ac:spMkLst>
        </pc:spChg>
        <pc:spChg chg="add mod">
          <ac:chgData name="Laurence Paille" userId="7a64b43e-fc40-4142-b40d-e546ce968206" providerId="ADAL" clId="{F18A87EF-EE70-4A47-BDA2-4EDA93412195}" dt="2025-09-10T19:34:16.482" v="3084" actId="403"/>
          <ac:spMkLst>
            <pc:docMk/>
            <pc:sldMk cId="2281283650" sldId="359"/>
            <ac:spMk id="32" creationId="{12F1F2E6-E30C-C0C5-FC6A-B72C71EDC555}"/>
          </ac:spMkLst>
        </pc:spChg>
        <pc:spChg chg="add mod">
          <ac:chgData name="Laurence Paille" userId="7a64b43e-fc40-4142-b40d-e546ce968206" providerId="ADAL" clId="{F18A87EF-EE70-4A47-BDA2-4EDA93412195}" dt="2025-09-10T19:35:11.976" v="3086" actId="571"/>
          <ac:spMkLst>
            <pc:docMk/>
            <pc:sldMk cId="2281283650" sldId="359"/>
            <ac:spMk id="34" creationId="{83B75D83-61BC-0A44-D716-4FCC79AA9538}"/>
          </ac:spMkLst>
        </pc:spChg>
        <pc:grpChg chg="del mod ord">
          <ac:chgData name="Laurence Paille" userId="7a64b43e-fc40-4142-b40d-e546ce968206" providerId="ADAL" clId="{F18A87EF-EE70-4A47-BDA2-4EDA93412195}" dt="2025-09-10T14:30:41.256" v="1393" actId="165"/>
          <ac:grpSpMkLst>
            <pc:docMk/>
            <pc:sldMk cId="2281283650" sldId="359"/>
            <ac:grpSpMk id="10" creationId="{CA8DF8D4-B3C3-72DF-4CA0-4CA19C3F0611}"/>
          </ac:grpSpMkLst>
        </pc:grpChg>
        <pc:grpChg chg="mod">
          <ac:chgData name="Laurence Paille" userId="7a64b43e-fc40-4142-b40d-e546ce968206" providerId="ADAL" clId="{F18A87EF-EE70-4A47-BDA2-4EDA93412195}" dt="2025-09-10T14:28:58.447" v="1375" actId="18245"/>
          <ac:grpSpMkLst>
            <pc:docMk/>
            <pc:sldMk cId="2281283650" sldId="359"/>
            <ac:grpSpMk id="14" creationId="{843C5262-4299-D3EA-060C-55353D6F8B47}"/>
          </ac:grpSpMkLst>
        </pc:grpChg>
        <pc:grpChg chg="del mod">
          <ac:chgData name="Laurence Paille" userId="7a64b43e-fc40-4142-b40d-e546ce968206" providerId="ADAL" clId="{F18A87EF-EE70-4A47-BDA2-4EDA93412195}" dt="2025-09-10T14:29:55.672" v="1383" actId="165"/>
          <ac:grpSpMkLst>
            <pc:docMk/>
            <pc:sldMk cId="2281283650" sldId="359"/>
            <ac:grpSpMk id="21" creationId="{CA4A35FF-E3F1-9B90-2B46-869B74D83961}"/>
          </ac:grpSpMkLst>
        </pc:grpChg>
        <pc:grpChg chg="add del mod">
          <ac:chgData name="Laurence Paille" userId="7a64b43e-fc40-4142-b40d-e546ce968206" providerId="ADAL" clId="{F18A87EF-EE70-4A47-BDA2-4EDA93412195}" dt="2025-09-10T14:30:55.989" v="1395" actId="165"/>
          <ac:grpSpMkLst>
            <pc:docMk/>
            <pc:sldMk cId="2281283650" sldId="359"/>
            <ac:grpSpMk id="28" creationId="{916A46E0-1228-D6FE-B2C1-84B4AEA57CE7}"/>
          </ac:grpSpMkLst>
        </pc:grpChg>
        <pc:grpChg chg="add del mod">
          <ac:chgData name="Laurence Paille" userId="7a64b43e-fc40-4142-b40d-e546ce968206" providerId="ADAL" clId="{F18A87EF-EE70-4A47-BDA2-4EDA93412195}" dt="2025-09-10T14:33:18.365" v="1459" actId="165"/>
          <ac:grpSpMkLst>
            <pc:docMk/>
            <pc:sldMk cId="2281283650" sldId="359"/>
            <ac:grpSpMk id="29" creationId="{A20D1766-5ED9-6A67-5097-B8A6B6EA1A86}"/>
          </ac:grpSpMkLst>
        </pc:grpChg>
        <pc:grpChg chg="add del mod">
          <ac:chgData name="Laurence Paille" userId="7a64b43e-fc40-4142-b40d-e546ce968206" providerId="ADAL" clId="{F18A87EF-EE70-4A47-BDA2-4EDA93412195}" dt="2025-09-10T14:33:18.365" v="1459" actId="165"/>
          <ac:grpSpMkLst>
            <pc:docMk/>
            <pc:sldMk cId="2281283650" sldId="359"/>
            <ac:grpSpMk id="30" creationId="{20F57482-109C-9804-EE3B-219C9A059FEB}"/>
          </ac:grpSpMkLst>
        </pc:grpChg>
        <pc:grpChg chg="add del mod">
          <ac:chgData name="Laurence Paille" userId="7a64b43e-fc40-4142-b40d-e546ce968206" providerId="ADAL" clId="{F18A87EF-EE70-4A47-BDA2-4EDA93412195}" dt="2025-09-10T14:33:18.365" v="1459" actId="165"/>
          <ac:grpSpMkLst>
            <pc:docMk/>
            <pc:sldMk cId="2281283650" sldId="359"/>
            <ac:grpSpMk id="31" creationId="{3D0E2C58-8BE6-DAA6-626F-A09C956A25C4}"/>
          </ac:grpSpMkLst>
        </pc:grpChg>
        <pc:grpChg chg="mod">
          <ac:chgData name="Laurence Paille" userId="7a64b43e-fc40-4142-b40d-e546ce968206" providerId="ADAL" clId="{F18A87EF-EE70-4A47-BDA2-4EDA93412195}" dt="2025-09-10T19:33:57.855" v="3081" actId="14100"/>
          <ac:grpSpMkLst>
            <pc:docMk/>
            <pc:sldMk cId="2281283650" sldId="359"/>
            <ac:grpSpMk id="33" creationId="{EBB025D8-45FA-BAA9-2944-AAF0AD4F6458}"/>
          </ac:grpSpMkLst>
        </pc:grpChg>
        <pc:graphicFrameChg chg="add del mod ord modGraphic">
          <ac:chgData name="Laurence Paille" userId="7a64b43e-fc40-4142-b40d-e546ce968206" providerId="ADAL" clId="{F18A87EF-EE70-4A47-BDA2-4EDA93412195}" dt="2025-09-09T18:14:53.747" v="652" actId="478"/>
          <ac:graphicFrameMkLst>
            <pc:docMk/>
            <pc:sldMk cId="2281283650" sldId="359"/>
            <ac:graphicFrameMk id="4" creationId="{85BE4663-70A3-7856-DC6B-EC93230D6121}"/>
          </ac:graphicFrameMkLst>
        </pc:graphicFrameChg>
        <pc:graphicFrameChg chg="add del mod modGraphic">
          <ac:chgData name="Laurence Paille" userId="7a64b43e-fc40-4142-b40d-e546ce968206" providerId="ADAL" clId="{F18A87EF-EE70-4A47-BDA2-4EDA93412195}" dt="2025-09-10T14:29:51.105" v="1381" actId="18245"/>
          <ac:graphicFrameMkLst>
            <pc:docMk/>
            <pc:sldMk cId="2281283650" sldId="359"/>
            <ac:graphicFrameMk id="8" creationId="{16DA578D-567F-376F-3258-AA6A443234CA}"/>
          </ac:graphicFrameMkLst>
        </pc:graphicFrameChg>
        <pc:graphicFrameChg chg="add del mod modGraphic">
          <ac:chgData name="Laurence Paille" userId="7a64b43e-fc40-4142-b40d-e546ce968206" providerId="ADAL" clId="{F18A87EF-EE70-4A47-BDA2-4EDA93412195}" dt="2025-09-10T14:29:02.556" v="1377" actId="18245"/>
          <ac:graphicFrameMkLst>
            <pc:docMk/>
            <pc:sldMk cId="2281283650" sldId="359"/>
            <ac:graphicFrameMk id="9" creationId="{15115A87-B66F-6595-4B40-FFCD3AEB6FFF}"/>
          </ac:graphicFrameMkLst>
        </pc:graphicFrameChg>
      </pc:sldChg>
      <pc:sldChg chg="modSp new mod">
        <pc:chgData name="Laurence Paille" userId="7a64b43e-fc40-4142-b40d-e546ce968206" providerId="ADAL" clId="{F18A87EF-EE70-4A47-BDA2-4EDA93412195}" dt="2025-09-10T19:57:37.370" v="3398" actId="20577"/>
        <pc:sldMkLst>
          <pc:docMk/>
          <pc:sldMk cId="3910435577" sldId="360"/>
        </pc:sldMkLst>
        <pc:spChg chg="mod">
          <ac:chgData name="Laurence Paille" userId="7a64b43e-fc40-4142-b40d-e546ce968206" providerId="ADAL" clId="{F18A87EF-EE70-4A47-BDA2-4EDA93412195}" dt="2025-09-10T18:51:11.743" v="2681" actId="790"/>
          <ac:spMkLst>
            <pc:docMk/>
            <pc:sldMk cId="3910435577" sldId="360"/>
            <ac:spMk id="2" creationId="{CA861CB3-A9DA-4E28-B1A7-E58E128B9FD0}"/>
          </ac:spMkLst>
        </pc:spChg>
        <pc:spChg chg="mod">
          <ac:chgData name="Laurence Paille" userId="7a64b43e-fc40-4142-b40d-e546ce968206" providerId="ADAL" clId="{F18A87EF-EE70-4A47-BDA2-4EDA93412195}" dt="2025-09-10T19:57:37.370" v="3398" actId="20577"/>
          <ac:spMkLst>
            <pc:docMk/>
            <pc:sldMk cId="3910435577" sldId="360"/>
            <ac:spMk id="3" creationId="{0FAC099A-B235-B59C-8967-5CA3DDF079E2}"/>
          </ac:spMkLst>
        </pc:spChg>
      </pc:sldChg>
      <pc:sldChg chg="addSp delSp modSp new del mod modClrScheme chgLayout">
        <pc:chgData name="Laurence Paille" userId="7a64b43e-fc40-4142-b40d-e546ce968206" providerId="ADAL" clId="{F18A87EF-EE70-4A47-BDA2-4EDA93412195}" dt="2025-09-10T14:38:32.185" v="1573" actId="47"/>
        <pc:sldMkLst>
          <pc:docMk/>
          <pc:sldMk cId="64168000" sldId="361"/>
        </pc:sldMkLst>
        <pc:spChg chg="mod ord">
          <ac:chgData name="Laurence Paille" userId="7a64b43e-fc40-4142-b40d-e546ce968206" providerId="ADAL" clId="{F18A87EF-EE70-4A47-BDA2-4EDA93412195}" dt="2025-09-10T14:37:54.005" v="1564" actId="27636"/>
          <ac:spMkLst>
            <pc:docMk/>
            <pc:sldMk cId="64168000" sldId="361"/>
            <ac:spMk id="2" creationId="{460A5D25-0DA1-EE76-35FD-E6285F2720A9}"/>
          </ac:spMkLst>
        </pc:spChg>
        <pc:spChg chg="del mod ord">
          <ac:chgData name="Laurence Paille" userId="7a64b43e-fc40-4142-b40d-e546ce968206" providerId="ADAL" clId="{F18A87EF-EE70-4A47-BDA2-4EDA93412195}" dt="2025-09-10T14:37:53.971" v="1563" actId="700"/>
          <ac:spMkLst>
            <pc:docMk/>
            <pc:sldMk cId="64168000" sldId="361"/>
            <ac:spMk id="3" creationId="{83D10429-D9FD-3EA9-FCF1-DFC2CDE232DE}"/>
          </ac:spMkLst>
        </pc:spChg>
        <pc:spChg chg="add mod ord">
          <ac:chgData name="Laurence Paille" userId="7a64b43e-fc40-4142-b40d-e546ce968206" providerId="ADAL" clId="{F18A87EF-EE70-4A47-BDA2-4EDA93412195}" dt="2025-09-10T14:37:53.971" v="1563" actId="700"/>
          <ac:spMkLst>
            <pc:docMk/>
            <pc:sldMk cId="64168000" sldId="361"/>
            <ac:spMk id="4" creationId="{B831DC25-7E51-00D9-C531-13B25197A6C6}"/>
          </ac:spMkLst>
        </pc:spChg>
      </pc:sldChg>
      <pc:sldChg chg="modSp new del mod ord">
        <pc:chgData name="Laurence Paille" userId="7a64b43e-fc40-4142-b40d-e546ce968206" providerId="ADAL" clId="{F18A87EF-EE70-4A47-BDA2-4EDA93412195}" dt="2025-09-09T18:38:00.693" v="884" actId="47"/>
        <pc:sldMkLst>
          <pc:docMk/>
          <pc:sldMk cId="4092288262" sldId="361"/>
        </pc:sldMkLst>
        <pc:spChg chg="mod">
          <ac:chgData name="Laurence Paille" userId="7a64b43e-fc40-4142-b40d-e546ce968206" providerId="ADAL" clId="{F18A87EF-EE70-4A47-BDA2-4EDA93412195}" dt="2025-09-09T18:35:40.977" v="875" actId="20577"/>
          <ac:spMkLst>
            <pc:docMk/>
            <pc:sldMk cId="4092288262" sldId="361"/>
            <ac:spMk id="3" creationId="{9B551A3E-D3B8-2DA9-5D6B-9B4276C6F350}"/>
          </ac:spMkLst>
        </pc:spChg>
      </pc:sldChg>
      <pc:sldChg chg="addSp delSp add del setBg delDesignElem">
        <pc:chgData name="Laurence Paille" userId="7a64b43e-fc40-4142-b40d-e546ce968206" providerId="ADAL" clId="{F18A87EF-EE70-4A47-BDA2-4EDA93412195}" dt="2025-09-10T14:38:16.497" v="1567"/>
        <pc:sldMkLst>
          <pc:docMk/>
          <pc:sldMk cId="340304425" sldId="362"/>
        </pc:sldMkLst>
        <pc:spChg chg="add del">
          <ac:chgData name="Laurence Paille" userId="7a64b43e-fc40-4142-b40d-e546ce968206" providerId="ADAL" clId="{F18A87EF-EE70-4A47-BDA2-4EDA93412195}" dt="2025-09-10T14:38:16.497" v="1567"/>
          <ac:spMkLst>
            <pc:docMk/>
            <pc:sldMk cId="340304425" sldId="362"/>
            <ac:spMk id="73" creationId="{7D5E900E-3138-EB8D-3B7E-242F38F97A9B}"/>
          </ac:spMkLst>
        </pc:spChg>
        <pc:spChg chg="add del">
          <ac:chgData name="Laurence Paille" userId="7a64b43e-fc40-4142-b40d-e546ce968206" providerId="ADAL" clId="{F18A87EF-EE70-4A47-BDA2-4EDA93412195}" dt="2025-09-10T14:38:16.497" v="1567"/>
          <ac:spMkLst>
            <pc:docMk/>
            <pc:sldMk cId="340304425" sldId="362"/>
            <ac:spMk id="74" creationId="{C679763C-2996-7DA3-6C8B-8341C70202BA}"/>
          </ac:spMkLst>
        </pc:spChg>
        <pc:cxnChg chg="add del">
          <ac:chgData name="Laurence Paille" userId="7a64b43e-fc40-4142-b40d-e546ce968206" providerId="ADAL" clId="{F18A87EF-EE70-4A47-BDA2-4EDA93412195}" dt="2025-09-10T14:38:16.497" v="1567"/>
          <ac:cxnSpMkLst>
            <pc:docMk/>
            <pc:sldMk cId="340304425" sldId="362"/>
            <ac:cxnSpMk id="75" creationId="{78056779-694F-EA20-C53D-6B6BD576389D}"/>
          </ac:cxnSpMkLst>
        </pc:cxnChg>
      </pc:sldChg>
      <pc:sldChg chg="modSp add mod">
        <pc:chgData name="Laurence Paille" userId="7a64b43e-fc40-4142-b40d-e546ce968206" providerId="ADAL" clId="{F18A87EF-EE70-4A47-BDA2-4EDA93412195}" dt="2025-09-10T18:51:11.743" v="2681" actId="790"/>
        <pc:sldMkLst>
          <pc:docMk/>
          <pc:sldMk cId="657838318" sldId="362"/>
        </pc:sldMkLst>
        <pc:spChg chg="mod">
          <ac:chgData name="Laurence Paille" userId="7a64b43e-fc40-4142-b40d-e546ce968206" providerId="ADAL" clId="{F18A87EF-EE70-4A47-BDA2-4EDA93412195}" dt="2025-09-10T18:51:11.743" v="2681" actId="790"/>
          <ac:spMkLst>
            <pc:docMk/>
            <pc:sldMk cId="657838318" sldId="362"/>
            <ac:spMk id="4" creationId="{04C1DF8D-223F-930C-A76B-7C8476CD72C3}"/>
          </ac:spMkLst>
        </pc:spChg>
        <pc:spChg chg="mod">
          <ac:chgData name="Laurence Paille" userId="7a64b43e-fc40-4142-b40d-e546ce968206" providerId="ADAL" clId="{F18A87EF-EE70-4A47-BDA2-4EDA93412195}" dt="2025-09-10T18:51:11.743" v="2681" actId="790"/>
          <ac:spMkLst>
            <pc:docMk/>
            <pc:sldMk cId="657838318" sldId="362"/>
            <ac:spMk id="73" creationId="{838ADB46-D2BF-2AC0-C862-D7024E244A04}"/>
          </ac:spMkLst>
        </pc:spChg>
        <pc:spChg chg="mod">
          <ac:chgData name="Laurence Paille" userId="7a64b43e-fc40-4142-b40d-e546ce968206" providerId="ADAL" clId="{F18A87EF-EE70-4A47-BDA2-4EDA93412195}" dt="2025-09-10T18:51:11.743" v="2681" actId="790"/>
          <ac:spMkLst>
            <pc:docMk/>
            <pc:sldMk cId="657838318" sldId="362"/>
            <ac:spMk id="74" creationId="{1AF8825B-4443-FCF8-E278-7DEBC0A93C5A}"/>
          </ac:spMkLst>
        </pc:spChg>
      </pc:sldChg>
      <pc:sldChg chg="addSp delSp modSp add mod chgLayout">
        <pc:chgData name="Laurence Paille" userId="7a64b43e-fc40-4142-b40d-e546ce968206" providerId="ADAL" clId="{F18A87EF-EE70-4A47-BDA2-4EDA93412195}" dt="2025-09-10T19:38:18.395" v="3127" actId="14100"/>
        <pc:sldMkLst>
          <pc:docMk/>
          <pc:sldMk cId="837389320" sldId="363"/>
        </pc:sldMkLst>
        <pc:spChg chg="mod ord">
          <ac:chgData name="Laurence Paille" userId="7a64b43e-fc40-4142-b40d-e546ce968206" providerId="ADAL" clId="{F18A87EF-EE70-4A47-BDA2-4EDA93412195}" dt="2025-09-10T19:38:04.246" v="3121" actId="242"/>
          <ac:spMkLst>
            <pc:docMk/>
            <pc:sldMk cId="837389320" sldId="363"/>
            <ac:spMk id="2" creationId="{96078AAE-B546-947D-CA23-0BA7F3E9F5AE}"/>
          </ac:spMkLst>
        </pc:spChg>
        <pc:spChg chg="mod ord">
          <ac:chgData name="Laurence Paille" userId="7a64b43e-fc40-4142-b40d-e546ce968206" providerId="ADAL" clId="{F18A87EF-EE70-4A47-BDA2-4EDA93412195}" dt="2025-09-10T19:38:18.395" v="3127" actId="14100"/>
          <ac:spMkLst>
            <pc:docMk/>
            <pc:sldMk cId="837389320" sldId="363"/>
            <ac:spMk id="3" creationId="{FF6E8357-A304-4B0E-13F3-97B732E67C22}"/>
          </ac:spMkLst>
        </pc:spChg>
        <pc:spChg chg="add mod">
          <ac:chgData name="Laurence Paille" userId="7a64b43e-fc40-4142-b40d-e546ce968206" providerId="ADAL" clId="{F18A87EF-EE70-4A47-BDA2-4EDA93412195}" dt="2025-09-10T19:22:43.617" v="2762"/>
          <ac:spMkLst>
            <pc:docMk/>
            <pc:sldMk cId="837389320" sldId="363"/>
            <ac:spMk id="5" creationId="{5C58060C-3D00-FCDB-20B6-589D8F1F2168}"/>
          </ac:spMkLst>
        </pc:spChg>
        <pc:spChg chg="add mod">
          <ac:chgData name="Laurence Paille" userId="7a64b43e-fc40-4142-b40d-e546ce968206" providerId="ADAL" clId="{F18A87EF-EE70-4A47-BDA2-4EDA93412195}" dt="2025-09-10T19:32:05.776" v="3066" actId="1076"/>
          <ac:spMkLst>
            <pc:docMk/>
            <pc:sldMk cId="837389320" sldId="363"/>
            <ac:spMk id="13" creationId="{977DE48F-28EA-0543-57E2-9F31E5D0462E}"/>
          </ac:spMkLst>
        </pc:spChg>
        <pc:graphicFrameChg chg="add mod">
          <ac:chgData name="Laurence Paille" userId="7a64b43e-fc40-4142-b40d-e546ce968206" providerId="ADAL" clId="{F18A87EF-EE70-4A47-BDA2-4EDA93412195}" dt="2025-09-10T19:22:28.784" v="2759"/>
          <ac:graphicFrameMkLst>
            <pc:docMk/>
            <pc:sldMk cId="837389320" sldId="363"/>
            <ac:graphicFrameMk id="4" creationId="{B8AA7DC9-952A-CE33-A566-522F8591DAC7}"/>
          </ac:graphicFrameMkLst>
        </pc:graphicFrameChg>
        <pc:graphicFrameChg chg="add mod">
          <ac:chgData name="Laurence Paille" userId="7a64b43e-fc40-4142-b40d-e546ce968206" providerId="ADAL" clId="{F18A87EF-EE70-4A47-BDA2-4EDA93412195}" dt="2025-09-10T19:22:51.523" v="2763"/>
          <ac:graphicFrameMkLst>
            <pc:docMk/>
            <pc:sldMk cId="837389320" sldId="363"/>
            <ac:graphicFrameMk id="6" creationId="{EF883597-5DD4-41AF-C5F2-BE417EA6AF6D}"/>
          </ac:graphicFrameMkLst>
        </pc:graphicFrameChg>
        <pc:graphicFrameChg chg="add del mod">
          <ac:chgData name="Laurence Paille" userId="7a64b43e-fc40-4142-b40d-e546ce968206" providerId="ADAL" clId="{F18A87EF-EE70-4A47-BDA2-4EDA93412195}" dt="2025-09-10T19:23:17.779" v="2765" actId="478"/>
          <ac:graphicFrameMkLst>
            <pc:docMk/>
            <pc:sldMk cId="837389320" sldId="363"/>
            <ac:graphicFrameMk id="7" creationId="{A5AC4423-778F-18F0-7131-35165B6E42ED}"/>
          </ac:graphicFrameMkLst>
        </pc:graphicFrameChg>
        <pc:graphicFrameChg chg="del">
          <ac:chgData name="Laurence Paille" userId="7a64b43e-fc40-4142-b40d-e546ce968206" providerId="ADAL" clId="{F18A87EF-EE70-4A47-BDA2-4EDA93412195}" dt="2025-09-10T19:22:27.162" v="2758" actId="478"/>
          <ac:graphicFrameMkLst>
            <pc:docMk/>
            <pc:sldMk cId="837389320" sldId="363"/>
            <ac:graphicFrameMk id="8" creationId="{08B36CC0-162D-CCB2-643E-AE3CE8A1CC24}"/>
          </ac:graphicFrameMkLst>
        </pc:graphicFrameChg>
        <pc:graphicFrameChg chg="add mod">
          <ac:chgData name="Laurence Paille" userId="7a64b43e-fc40-4142-b40d-e546ce968206" providerId="ADAL" clId="{F18A87EF-EE70-4A47-BDA2-4EDA93412195}" dt="2025-09-10T19:23:26.040" v="2766"/>
          <ac:graphicFrameMkLst>
            <pc:docMk/>
            <pc:sldMk cId="837389320" sldId="363"/>
            <ac:graphicFrameMk id="9" creationId="{7425EAA0-6B34-740C-6044-4FB9F3303818}"/>
          </ac:graphicFrameMkLst>
        </pc:graphicFrameChg>
        <pc:graphicFrameChg chg="add mod">
          <ac:chgData name="Laurence Paille" userId="7a64b43e-fc40-4142-b40d-e546ce968206" providerId="ADAL" clId="{F18A87EF-EE70-4A47-BDA2-4EDA93412195}" dt="2025-09-10T19:23:48.666" v="2767"/>
          <ac:graphicFrameMkLst>
            <pc:docMk/>
            <pc:sldMk cId="837389320" sldId="363"/>
            <ac:graphicFrameMk id="10" creationId="{9275C75D-174E-6F30-44BB-3F9DD95F4A29}"/>
          </ac:graphicFrameMkLst>
        </pc:graphicFrameChg>
        <pc:graphicFrameChg chg="add mod modGraphic">
          <ac:chgData name="Laurence Paille" userId="7a64b43e-fc40-4142-b40d-e546ce968206" providerId="ADAL" clId="{F18A87EF-EE70-4A47-BDA2-4EDA93412195}" dt="2025-09-10T19:33:18.488" v="3075" actId="1035"/>
          <ac:graphicFrameMkLst>
            <pc:docMk/>
            <pc:sldMk cId="837389320" sldId="363"/>
            <ac:graphicFrameMk id="11" creationId="{1E416357-3929-BC44-1CA9-2525332C1E81}"/>
          </ac:graphicFrameMkLst>
        </pc:graphicFrameChg>
      </pc:sldChg>
      <pc:sldChg chg="modSp add del mod">
        <pc:chgData name="Laurence Paille" userId="7a64b43e-fc40-4142-b40d-e546ce968206" providerId="ADAL" clId="{F18A87EF-EE70-4A47-BDA2-4EDA93412195}" dt="2025-09-10T18:42:37.468" v="2624" actId="47"/>
        <pc:sldMkLst>
          <pc:docMk/>
          <pc:sldMk cId="3818858010" sldId="363"/>
        </pc:sldMkLst>
        <pc:graphicFrameChg chg="mod">
          <ac:chgData name="Laurence Paille" userId="7a64b43e-fc40-4142-b40d-e546ce968206" providerId="ADAL" clId="{F18A87EF-EE70-4A47-BDA2-4EDA93412195}" dt="2025-09-10T15:11:46.719" v="2133" actId="1957"/>
          <ac:graphicFrameMkLst>
            <pc:docMk/>
            <pc:sldMk cId="3818858010" sldId="363"/>
            <ac:graphicFrameMk id="4" creationId="{7289FE6A-C412-30B6-8380-21B07288F925}"/>
          </ac:graphicFrameMkLst>
        </pc:graphicFrameChg>
      </pc:sldChg>
      <pc:sldChg chg="new del">
        <pc:chgData name="Laurence Paille" userId="7a64b43e-fc40-4142-b40d-e546ce968206" providerId="ADAL" clId="{F18A87EF-EE70-4A47-BDA2-4EDA93412195}" dt="2025-09-10T19:54:36.918" v="3367" actId="680"/>
        <pc:sldMkLst>
          <pc:docMk/>
          <pc:sldMk cId="990002333" sldId="364"/>
        </pc:sldMkLst>
      </pc:sldChg>
      <pc:sldMasterChg chg="modSp mod modSldLayout">
        <pc:chgData name="Laurence Paille" userId="7a64b43e-fc40-4142-b40d-e546ce968206" providerId="ADAL" clId="{F18A87EF-EE70-4A47-BDA2-4EDA93412195}" dt="2025-09-10T14:12:46.460" v="1217" actId="404"/>
        <pc:sldMasterMkLst>
          <pc:docMk/>
          <pc:sldMasterMk cId="635837148" sldId="2147483764"/>
        </pc:sldMasterMkLst>
        <pc:spChg chg="mod">
          <ac:chgData name="Laurence Paille" userId="7a64b43e-fc40-4142-b40d-e546ce968206" providerId="ADAL" clId="{F18A87EF-EE70-4A47-BDA2-4EDA93412195}" dt="2025-09-10T14:05:04.234" v="1151" actId="14100"/>
          <ac:spMkLst>
            <pc:docMk/>
            <pc:sldMasterMk cId="635837148" sldId="2147483764"/>
            <ac:spMk id="2" creationId="{00000000-0000-0000-0000-000000000000}"/>
          </ac:spMkLst>
        </pc:spChg>
        <pc:spChg chg="mod">
          <ac:chgData name="Laurence Paille" userId="7a64b43e-fc40-4142-b40d-e546ce968206" providerId="ADAL" clId="{F18A87EF-EE70-4A47-BDA2-4EDA93412195}" dt="2025-09-10T14:12:46.460" v="1217" actId="404"/>
          <ac:spMkLst>
            <pc:docMk/>
            <pc:sldMasterMk cId="635837148" sldId="2147483764"/>
            <ac:spMk id="3" creationId="{00000000-0000-0000-0000-000000000000}"/>
          </ac:spMkLst>
        </pc:spChg>
        <pc:sldLayoutChg chg="modSp mod">
          <pc:chgData name="Laurence Paille" userId="7a64b43e-fc40-4142-b40d-e546ce968206" providerId="ADAL" clId="{F18A87EF-EE70-4A47-BDA2-4EDA93412195}" dt="2025-09-10T14:08:41.832" v="1153"/>
          <pc:sldLayoutMkLst>
            <pc:docMk/>
            <pc:sldMasterMk cId="635837148" sldId="2147483764"/>
            <pc:sldLayoutMk cId="2058687286" sldId="2147483768"/>
          </pc:sldLayoutMkLst>
          <pc:spChg chg="mod">
            <ac:chgData name="Laurence Paille" userId="7a64b43e-fc40-4142-b40d-e546ce968206" providerId="ADAL" clId="{F18A87EF-EE70-4A47-BDA2-4EDA93412195}" dt="2025-09-10T14:03:36.834" v="1133" actId="14100"/>
            <ac:spMkLst>
              <pc:docMk/>
              <pc:sldMasterMk cId="635837148" sldId="2147483764"/>
              <pc:sldLayoutMk cId="2058687286" sldId="2147483768"/>
              <ac:spMk id="2" creationId="{00000000-0000-0000-0000-000000000000}"/>
            </ac:spMkLst>
          </pc:spChg>
          <pc:spChg chg="mod">
            <ac:chgData name="Laurence Paille" userId="7a64b43e-fc40-4142-b40d-e546ce968206" providerId="ADAL" clId="{F18A87EF-EE70-4A47-BDA2-4EDA93412195}" dt="2025-09-10T14:04:18.640" v="1142"/>
            <ac:spMkLst>
              <pc:docMk/>
              <pc:sldMasterMk cId="635837148" sldId="2147483764"/>
              <pc:sldLayoutMk cId="2058687286" sldId="2147483768"/>
              <ac:spMk id="3" creationId="{00000000-0000-0000-0000-000000000000}"/>
            </ac:spMkLst>
          </pc:spChg>
          <pc:spChg chg="mod">
            <ac:chgData name="Laurence Paille" userId="7a64b43e-fc40-4142-b40d-e546ce968206" providerId="ADAL" clId="{F18A87EF-EE70-4A47-BDA2-4EDA93412195}" dt="2025-09-10T14:08:41.832" v="1153"/>
            <ac:spMkLst>
              <pc:docMk/>
              <pc:sldMasterMk cId="635837148" sldId="2147483764"/>
              <pc:sldLayoutMk cId="2058687286" sldId="2147483768"/>
              <ac:spMk id="4" creationId="{00000000-0000-0000-0000-000000000000}"/>
            </ac:spMkLst>
          </pc:spChg>
        </pc:sldLayoutChg>
        <pc:sldLayoutChg chg="delSp modSp mod">
          <pc:chgData name="Laurence Paille" userId="7a64b43e-fc40-4142-b40d-e546ce968206" providerId="ADAL" clId="{F18A87EF-EE70-4A47-BDA2-4EDA93412195}" dt="2025-09-10T14:09:39.693" v="1176" actId="14100"/>
          <pc:sldLayoutMkLst>
            <pc:docMk/>
            <pc:sldMasterMk cId="635837148" sldId="2147483764"/>
            <pc:sldLayoutMk cId="2888735068" sldId="2147483769"/>
          </pc:sldLayoutMkLst>
          <pc:spChg chg="mod">
            <ac:chgData name="Laurence Paille" userId="7a64b43e-fc40-4142-b40d-e546ce968206" providerId="ADAL" clId="{F18A87EF-EE70-4A47-BDA2-4EDA93412195}" dt="2025-09-10T14:09:26.202" v="1172"/>
            <ac:spMkLst>
              <pc:docMk/>
              <pc:sldMasterMk cId="635837148" sldId="2147483764"/>
              <pc:sldLayoutMk cId="2888735068" sldId="2147483769"/>
              <ac:spMk id="3" creationId="{00000000-0000-0000-0000-000000000000}"/>
            </ac:spMkLst>
          </pc:spChg>
          <pc:spChg chg="mod">
            <ac:chgData name="Laurence Paille" userId="7a64b43e-fc40-4142-b40d-e546ce968206" providerId="ADAL" clId="{F18A87EF-EE70-4A47-BDA2-4EDA93412195}" dt="2025-09-10T14:09:39.693" v="1176" actId="14100"/>
            <ac:spMkLst>
              <pc:docMk/>
              <pc:sldMasterMk cId="635837148" sldId="2147483764"/>
              <pc:sldLayoutMk cId="2888735068" sldId="2147483769"/>
              <ac:spMk id="4" creationId="{00000000-0000-0000-0000-000000000000}"/>
            </ac:spMkLst>
          </pc:spChg>
          <pc:spChg chg="mod">
            <ac:chgData name="Laurence Paille" userId="7a64b43e-fc40-4142-b40d-e546ce968206" providerId="ADAL" clId="{F18A87EF-EE70-4A47-BDA2-4EDA93412195}" dt="2025-09-10T14:09:26.195" v="1170"/>
            <ac:spMkLst>
              <pc:docMk/>
              <pc:sldMasterMk cId="635837148" sldId="2147483764"/>
              <pc:sldLayoutMk cId="2888735068" sldId="2147483769"/>
              <ac:spMk id="5" creationId="{00000000-0000-0000-0000-000000000000}"/>
            </ac:spMkLst>
          </pc:spChg>
          <pc:spChg chg="mod">
            <ac:chgData name="Laurence Paille" userId="7a64b43e-fc40-4142-b40d-e546ce968206" providerId="ADAL" clId="{F18A87EF-EE70-4A47-BDA2-4EDA93412195}" dt="2025-09-10T14:09:39.693" v="1176" actId="14100"/>
            <ac:spMkLst>
              <pc:docMk/>
              <pc:sldMasterMk cId="635837148" sldId="2147483764"/>
              <pc:sldLayoutMk cId="2888735068" sldId="2147483769"/>
              <ac:spMk id="6" creationId="{00000000-0000-0000-0000-000000000000}"/>
            </ac:spMkLst>
          </pc:spChg>
          <pc:spChg chg="del">
            <ac:chgData name="Laurence Paille" userId="7a64b43e-fc40-4142-b40d-e546ce968206" providerId="ADAL" clId="{F18A87EF-EE70-4A47-BDA2-4EDA93412195}" dt="2025-09-10T14:09:07.980" v="1163"/>
            <ac:spMkLst>
              <pc:docMk/>
              <pc:sldMasterMk cId="635837148" sldId="2147483764"/>
              <pc:sldLayoutMk cId="2888735068" sldId="2147483769"/>
              <ac:spMk id="7" creationId="{00000000-0000-0000-0000-000000000000}"/>
            </ac:spMkLst>
          </pc:spChg>
          <pc:spChg chg="del">
            <ac:chgData name="Laurence Paille" userId="7a64b43e-fc40-4142-b40d-e546ce968206" providerId="ADAL" clId="{F18A87EF-EE70-4A47-BDA2-4EDA93412195}" dt="2025-09-10T14:09:07.980" v="1163"/>
            <ac:spMkLst>
              <pc:docMk/>
              <pc:sldMasterMk cId="635837148" sldId="2147483764"/>
              <pc:sldLayoutMk cId="2888735068" sldId="2147483769"/>
              <ac:spMk id="8" creationId="{00000000-0000-0000-0000-000000000000}"/>
            </ac:spMkLst>
          </pc:spChg>
          <pc:spChg chg="del">
            <ac:chgData name="Laurence Paille" userId="7a64b43e-fc40-4142-b40d-e546ce968206" providerId="ADAL" clId="{F18A87EF-EE70-4A47-BDA2-4EDA93412195}" dt="2025-09-10T14:09:07.980" v="1163"/>
            <ac:spMkLst>
              <pc:docMk/>
              <pc:sldMasterMk cId="635837148" sldId="2147483764"/>
              <pc:sldLayoutMk cId="2888735068" sldId="2147483769"/>
              <ac:spMk id="9" creationId="{00000000-0000-0000-0000-000000000000}"/>
            </ac:spMkLst>
          </pc:spChg>
        </pc:sldLayoutChg>
        <pc:sldLayoutChg chg="delSp modSp mod">
          <pc:chgData name="Laurence Paille" userId="7a64b43e-fc40-4142-b40d-e546ce968206" providerId="ADAL" clId="{F18A87EF-EE70-4A47-BDA2-4EDA93412195}" dt="2025-09-10T14:09:53.229" v="1178"/>
          <pc:sldLayoutMkLst>
            <pc:docMk/>
            <pc:sldMasterMk cId="635837148" sldId="2147483764"/>
            <pc:sldLayoutMk cId="236148642" sldId="2147483772"/>
          </pc:sldLayoutMkLst>
          <pc:spChg chg="mod">
            <ac:chgData name="Laurence Paille" userId="7a64b43e-fc40-4142-b40d-e546ce968206" providerId="ADAL" clId="{F18A87EF-EE70-4A47-BDA2-4EDA93412195}" dt="2025-09-10T14:09:51.796" v="1177" actId="14100"/>
            <ac:spMkLst>
              <pc:docMk/>
              <pc:sldMasterMk cId="635837148" sldId="2147483764"/>
              <pc:sldLayoutMk cId="236148642" sldId="2147483772"/>
              <ac:spMk id="3" creationId="{00000000-0000-0000-0000-000000000000}"/>
            </ac:spMkLst>
          </pc:spChg>
          <pc:spChg chg="del">
            <ac:chgData name="Laurence Paille" userId="7a64b43e-fc40-4142-b40d-e546ce968206" providerId="ADAL" clId="{F18A87EF-EE70-4A47-BDA2-4EDA93412195}" dt="2025-09-10T14:09:53.229" v="1178"/>
            <ac:spMkLst>
              <pc:docMk/>
              <pc:sldMasterMk cId="635837148" sldId="2147483764"/>
              <pc:sldLayoutMk cId="236148642" sldId="2147483772"/>
              <ac:spMk id="5" creationId="{00000000-0000-0000-0000-000000000000}"/>
            </ac:spMkLst>
          </pc:spChg>
          <pc:spChg chg="del">
            <ac:chgData name="Laurence Paille" userId="7a64b43e-fc40-4142-b40d-e546ce968206" providerId="ADAL" clId="{F18A87EF-EE70-4A47-BDA2-4EDA93412195}" dt="2025-09-10T14:09:53.229" v="1178"/>
            <ac:spMkLst>
              <pc:docMk/>
              <pc:sldMasterMk cId="635837148" sldId="2147483764"/>
              <pc:sldLayoutMk cId="236148642" sldId="2147483772"/>
              <ac:spMk id="6" creationId="{00000000-0000-0000-0000-000000000000}"/>
            </ac:spMkLst>
          </pc:spChg>
          <pc:spChg chg="del">
            <ac:chgData name="Laurence Paille" userId="7a64b43e-fc40-4142-b40d-e546ce968206" providerId="ADAL" clId="{F18A87EF-EE70-4A47-BDA2-4EDA93412195}" dt="2025-09-10T14:09:53.229" v="1178"/>
            <ac:spMkLst>
              <pc:docMk/>
              <pc:sldMasterMk cId="635837148" sldId="2147483764"/>
              <pc:sldLayoutMk cId="236148642" sldId="2147483772"/>
              <ac:spMk id="7"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cosystemie.sharepoint.com/sites/ECOsystemIE-Projets/Shared%20Documents/V2G/Rapports%20de%20fin%20de%20projet/4-LEA%202161%20V2G%20-%20OutilDiagnosticBNQ21000%20(P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fr-CA" noProof="0" dirty="0"/>
              <a:t>Nos scores</a:t>
            </a:r>
            <a:r>
              <a:rPr lang="fr-CA" baseline="0" noProof="0" dirty="0"/>
              <a:t> dans chaque départements</a:t>
            </a:r>
            <a:r>
              <a:rPr lang="fr-CA" noProof="0" dirty="0"/>
              <a:t>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4315300879360882"/>
          <c:y val="0.13521654624308699"/>
          <c:w val="0.72640754066325652"/>
          <c:h val="0.79793611568735123"/>
        </c:manualLayout>
      </c:layout>
      <c:barChart>
        <c:barDir val="bar"/>
        <c:grouping val="clustered"/>
        <c:varyColors val="1"/>
        <c:ser>
          <c:idx val="0"/>
          <c:order val="0"/>
          <c:tx>
            <c:strRef>
              <c:f>Feuil1!$B$1</c:f>
              <c:strCache>
                <c:ptCount val="1"/>
                <c:pt idx="0">
                  <c:v>Série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48E-46B5-9AD5-BC21CE57180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48E-46B5-9AD5-BC21CE57180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348E-46B5-9AD5-BC21CE57180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348E-46B5-9AD5-BC21CE57180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348E-46B5-9AD5-BC21CE571805}"/>
              </c:ext>
            </c:extLst>
          </c:dPt>
          <c:dPt>
            <c:idx val="5"/>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B-348E-46B5-9AD5-BC21CE571805}"/>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348E-46B5-9AD5-BC21CE571805}"/>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348E-46B5-9AD5-BC21CE571805}"/>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348E-46B5-9AD5-BC21CE571805}"/>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348E-46B5-9AD5-BC21CE571805}"/>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348E-46B5-9AD5-BC21CE571805}"/>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348E-46B5-9AD5-BC21CE571805}"/>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348E-46B5-9AD5-BC21CE571805}"/>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348E-46B5-9AD5-BC21CE571805}"/>
              </c:ext>
            </c:extLst>
          </c:dPt>
          <c:cat>
            <c:strRef>
              <c:f>Feuil1!$A$2:$A$15</c:f>
              <c:strCache>
                <c:ptCount val="14"/>
                <c:pt idx="0">
                  <c:v>1- Direction Générale</c:v>
                </c:pt>
                <c:pt idx="1">
                  <c:v>2- RH</c:v>
                </c:pt>
                <c:pt idx="2">
                  <c:v>3- Ventes</c:v>
                </c:pt>
                <c:pt idx="3">
                  <c:v>4- Achat</c:v>
                </c:pt>
                <c:pt idx="4">
                  <c:v>5- Produits &amp; Services</c:v>
                </c:pt>
                <c:pt idx="5">
                  <c:v>6- Bénéfices</c:v>
                </c:pt>
                <c:pt idx="6">
                  <c:v>7- Production</c:v>
                </c:pt>
                <c:pt idx="7">
                  <c:v>8- Innovation</c:v>
                </c:pt>
                <c:pt idx="8">
                  <c:v>9- Changement</c:v>
                </c:pt>
                <c:pt idx="9">
                  <c:v>10- Clients</c:v>
                </c:pt>
                <c:pt idx="10">
                  <c:v>11- Concurrence</c:v>
                </c:pt>
                <c:pt idx="11">
                  <c:v>12- Fournisseur</c:v>
                </c:pt>
                <c:pt idx="12">
                  <c:v>13- Intégration dans le milieu</c:v>
                </c:pt>
                <c:pt idx="13">
                  <c:v>14- Planification</c:v>
                </c:pt>
              </c:strCache>
            </c:strRef>
          </c:cat>
          <c:val>
            <c:numRef>
              <c:f>Feuil1!$B$2:$B$15</c:f>
              <c:numCache>
                <c:formatCode>General</c:formatCode>
                <c:ptCount val="14"/>
                <c:pt idx="0">
                  <c:v>3</c:v>
                </c:pt>
                <c:pt idx="1">
                  <c:v>2</c:v>
                </c:pt>
                <c:pt idx="2">
                  <c:v>2</c:v>
                </c:pt>
                <c:pt idx="3">
                  <c:v>1</c:v>
                </c:pt>
                <c:pt idx="4">
                  <c:v>3</c:v>
                </c:pt>
                <c:pt idx="5">
                  <c:v>1E-3</c:v>
                </c:pt>
                <c:pt idx="6">
                  <c:v>2</c:v>
                </c:pt>
                <c:pt idx="7">
                  <c:v>2</c:v>
                </c:pt>
                <c:pt idx="8">
                  <c:v>3</c:v>
                </c:pt>
                <c:pt idx="9">
                  <c:v>3</c:v>
                </c:pt>
                <c:pt idx="10">
                  <c:v>3</c:v>
                </c:pt>
                <c:pt idx="11">
                  <c:v>2</c:v>
                </c:pt>
                <c:pt idx="12">
                  <c:v>3</c:v>
                </c:pt>
                <c:pt idx="13">
                  <c:v>2</c:v>
                </c:pt>
              </c:numCache>
            </c:numRef>
          </c:val>
          <c:extLst>
            <c:ext xmlns:c16="http://schemas.microsoft.com/office/drawing/2014/chart" uri="{C3380CC4-5D6E-409C-BE32-E72D297353CC}">
              <c16:uniqueId val="{0000001C-348E-46B5-9AD5-BC21CE571805}"/>
            </c:ext>
          </c:extLst>
        </c:ser>
        <c:dLbls>
          <c:showLegendKey val="0"/>
          <c:showVal val="0"/>
          <c:showCatName val="0"/>
          <c:showSerName val="0"/>
          <c:showPercent val="0"/>
          <c:showBubbleSize val="0"/>
        </c:dLbls>
        <c:gapWidth val="25"/>
        <c:overlap val="48"/>
        <c:axId val="1192774207"/>
        <c:axId val="1192773247"/>
      </c:barChart>
      <c:catAx>
        <c:axId val="1192774207"/>
        <c:scaling>
          <c:orientation val="maxMin"/>
        </c:scaling>
        <c:delete val="0"/>
        <c:axPos val="l"/>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lgn="l">
              <a:defRPr sz="1400" b="0" i="0" u="none" strike="noStrike" kern="1200" baseline="0">
                <a:solidFill>
                  <a:schemeClr val="tx1">
                    <a:lumMod val="65000"/>
                    <a:lumOff val="35000"/>
                  </a:schemeClr>
                </a:solidFill>
                <a:latin typeface="+mn-lt"/>
                <a:ea typeface="+mn-ea"/>
                <a:cs typeface="+mn-cs"/>
              </a:defRPr>
            </a:pPr>
            <a:endParaRPr lang="fr-FR"/>
          </a:p>
        </c:txPr>
        <c:crossAx val="1192773247"/>
        <c:crossesAt val="0"/>
        <c:auto val="0"/>
        <c:lblAlgn val="ctr"/>
        <c:lblOffset val="100"/>
        <c:tickLblSkip val="1"/>
        <c:noMultiLvlLbl val="0"/>
      </c:catAx>
      <c:valAx>
        <c:axId val="1192773247"/>
        <c:scaling>
          <c:orientation val="minMax"/>
          <c:max val="3"/>
        </c:scaling>
        <c:delete val="0"/>
        <c:axPos val="b"/>
        <c:majorGridlines>
          <c:spPr>
            <a:ln w="12700" cap="flat" cmpd="sng" algn="ctr">
              <a:solidFill>
                <a:schemeClr val="tx1">
                  <a:lumMod val="15000"/>
                  <a:lumOff val="85000"/>
                </a:schemeClr>
              </a:solidFill>
              <a:round/>
            </a:ln>
            <a:effectLst/>
          </c:spPr>
        </c:majorGridlines>
        <c:numFmt formatCode="General" sourceLinked="1"/>
        <c:majorTickMark val="out"/>
        <c:minorTickMark val="none"/>
        <c:tickLblPos val="high"/>
        <c:spPr>
          <a:noFill/>
          <a:ln w="25400">
            <a:solidFill>
              <a:schemeClr val="bg1">
                <a:lumMod val="8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192774207"/>
        <c:crosses val="max"/>
        <c:crossBetween val="between"/>
        <c:majorUnit val="1"/>
      </c:valAx>
      <c:spPr>
        <a:noFill/>
        <a:ln>
          <a:solidFill>
            <a:schemeClr val="bg1">
              <a:lumMod val="9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dPt>
            <c:idx val="0"/>
            <c:bubble3D val="0"/>
            <c:spPr>
              <a:solidFill>
                <a:schemeClr val="accent1"/>
              </a:solidFill>
              <a:ln>
                <a:noFill/>
              </a:ln>
              <a:effectLst/>
            </c:spPr>
            <c:extLst>
              <c:ext xmlns:c16="http://schemas.microsoft.com/office/drawing/2014/chart" uri="{C3380CC4-5D6E-409C-BE32-E72D297353CC}">
                <c16:uniqueId val="{00000001-D1EB-4EB6-BA53-AED805757A8C}"/>
              </c:ext>
            </c:extLst>
          </c:dPt>
          <c:dPt>
            <c:idx val="1"/>
            <c:bubble3D val="0"/>
            <c:spPr>
              <a:solidFill>
                <a:schemeClr val="accent2"/>
              </a:solidFill>
              <a:ln>
                <a:noFill/>
              </a:ln>
              <a:effectLst/>
            </c:spPr>
            <c:extLst>
              <c:ext xmlns:c16="http://schemas.microsoft.com/office/drawing/2014/chart" uri="{C3380CC4-5D6E-409C-BE32-E72D297353CC}">
                <c16:uniqueId val="{00000003-D1EB-4EB6-BA53-AED805757A8C}"/>
              </c:ext>
            </c:extLst>
          </c:dPt>
          <c:dPt>
            <c:idx val="2"/>
            <c:bubble3D val="0"/>
            <c:spPr>
              <a:solidFill>
                <a:schemeClr val="accent3"/>
              </a:solidFill>
              <a:ln>
                <a:noFill/>
              </a:ln>
              <a:effectLst/>
            </c:spPr>
            <c:extLst>
              <c:ext xmlns:c16="http://schemas.microsoft.com/office/drawing/2014/chart" uri="{C3380CC4-5D6E-409C-BE32-E72D297353CC}">
                <c16:uniqueId val="{00000009-D1EB-4EB6-BA53-AED805757A8C}"/>
              </c:ext>
            </c:extLst>
          </c:dPt>
          <c:dPt>
            <c:idx val="3"/>
            <c:bubble3D val="0"/>
            <c:spPr>
              <a:solidFill>
                <a:schemeClr val="accent4"/>
              </a:solidFill>
              <a:ln>
                <a:noFill/>
              </a:ln>
              <a:effectLst/>
            </c:spPr>
            <c:extLst>
              <c:ext xmlns:c16="http://schemas.microsoft.com/office/drawing/2014/chart" uri="{C3380CC4-5D6E-409C-BE32-E72D297353CC}">
                <c16:uniqueId val="{0000000D-D1EB-4EB6-BA53-AED805757A8C}"/>
              </c:ext>
            </c:extLst>
          </c:dPt>
          <c:dPt>
            <c:idx val="4"/>
            <c:bubble3D val="0"/>
            <c:spPr>
              <a:solidFill>
                <a:schemeClr val="accent5"/>
              </a:solidFill>
              <a:ln>
                <a:noFill/>
              </a:ln>
              <a:effectLst/>
            </c:spPr>
            <c:extLst>
              <c:ext xmlns:c16="http://schemas.microsoft.com/office/drawing/2014/chart" uri="{C3380CC4-5D6E-409C-BE32-E72D297353CC}">
                <c16:uniqueId val="{0000000F-D1EB-4EB6-BA53-AED805757A8C}"/>
              </c:ext>
            </c:extLst>
          </c:dPt>
          <c:dPt>
            <c:idx val="5"/>
            <c:bubble3D val="0"/>
            <c:spPr>
              <a:solidFill>
                <a:schemeClr val="accent6"/>
              </a:solidFill>
              <a:ln>
                <a:noFill/>
              </a:ln>
              <a:effectLst/>
            </c:spPr>
            <c:extLst>
              <c:ext xmlns:c16="http://schemas.microsoft.com/office/drawing/2014/chart" uri="{C3380CC4-5D6E-409C-BE32-E72D297353CC}">
                <c16:uniqueId val="{00000013-D1EB-4EB6-BA53-AED805757A8C}"/>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15-D1EB-4EB6-BA53-AED805757A8C}"/>
              </c:ext>
            </c:extLst>
          </c:dPt>
          <c:dPt>
            <c:idx val="7"/>
            <c:bubble3D val="0"/>
            <c:spPr>
              <a:solidFill>
                <a:schemeClr val="accent2">
                  <a:lumMod val="60000"/>
                </a:schemeClr>
              </a:solidFill>
              <a:ln>
                <a:noFill/>
              </a:ln>
              <a:effectLst/>
            </c:spPr>
          </c:dPt>
          <c:dPt>
            <c:idx val="8"/>
            <c:bubble3D val="0"/>
            <c:spPr>
              <a:solidFill>
                <a:schemeClr val="accent3">
                  <a:lumMod val="60000"/>
                </a:schemeClr>
              </a:solidFill>
              <a:ln>
                <a:noFill/>
              </a:ln>
              <a:effectLst/>
            </c:spPr>
          </c:dPt>
          <c:dPt>
            <c:idx val="9"/>
            <c:bubble3D val="0"/>
            <c:spPr>
              <a:solidFill>
                <a:schemeClr val="accent4">
                  <a:lumMod val="60000"/>
                </a:schemeClr>
              </a:solidFill>
              <a:ln>
                <a:noFill/>
              </a:ln>
              <a:effectLst/>
            </c:spPr>
          </c:dPt>
          <c:dLbls>
            <c:delete val="1"/>
          </c:dLbls>
          <c:cat>
            <c:strRef>
              <c:extLst>
                <c:ext xmlns:c15="http://schemas.microsoft.com/office/drawing/2012/chart" uri="{02D57815-91ED-43cb-92C2-25804820EDAC}">
                  <c15:fullRef>
                    <c15:sqref>('Bilan GES'!$C$3,'Bilan GES'!$C$4,'Bilan GES'!$C$5,'Bilan GES'!$C$6,'Bilan GES'!$C$8,'Bilan GES'!$C$9,'Bilan GES'!$C$12,'Bilan GES'!$C$13,'Bilan GES'!$C$14,'Bilan GES'!$C$15,'Bilan GES'!$C$16,'Bilan GES'!$C$17,'Bilan GES'!$C$18,'Bilan GES'!$C$22,'Bilan GES'!$C$23,'Bilan GES'!$C$24,'Bilan GES'!$C$25,'Bilan GES'!$C$25)</c15:sqref>
                  </c15:fullRef>
                </c:ext>
              </c:extLst>
              <c:f>('Bilan GES'!$C$3,'Bilan GES'!$C$4,'Bilan GES'!$C$8,'Bilan GES'!$C$12,'Bilan GES'!$C$13,'Bilan GES'!$C$15,'Bilan GES'!$C$16,'Bilan GES'!$C$22,'Bilan GES'!$C$24,'Bilan GES'!$C$25,'Bilan GES'!$C$25)</c:f>
              <c:strCache>
                <c:ptCount val="11"/>
                <c:pt idx="0">
                  <c:v>Emissions directes des sources fixes de combustion</c:v>
                </c:pt>
                <c:pt idx="1">
                  <c:v>Emissions directes des sources mobiles de combustion</c:v>
                </c:pt>
                <c:pt idx="2">
                  <c:v>Emissions indirectes liées à la consommation d'électricité</c:v>
                </c:pt>
                <c:pt idx="3">
                  <c:v>Produits et services achetés</c:v>
                </c:pt>
                <c:pt idx="4">
                  <c:v>Biens immobilisés</c:v>
                </c:pt>
                <c:pt idx="5">
                  <c:v>Transport de marchandises amont et distribution</c:v>
                </c:pt>
                <c:pt idx="6">
                  <c:v>Déchets générés</c:v>
                </c:pt>
                <c:pt idx="7">
                  <c:v>Transport de marchandise aval et distribution</c:v>
                </c:pt>
                <c:pt idx="8">
                  <c:v>Utilisation des produits vendus</c:v>
                </c:pt>
                <c:pt idx="9">
                  <c:v>Fin de vie des produits vendus</c:v>
                </c:pt>
                <c:pt idx="10">
                  <c:v>Fin de vie des produits vendus</c:v>
                </c:pt>
              </c:strCache>
            </c:strRef>
          </c:cat>
          <c:val>
            <c:numRef>
              <c:extLst>
                <c:ext xmlns:c15="http://schemas.microsoft.com/office/drawing/2012/chart" uri="{02D57815-91ED-43cb-92C2-25804820EDAC}">
                  <c15:fullRef>
                    <c15:sqref>('Bilan GES'!$D$3,'Bilan GES'!$D$4,'Bilan GES'!$D$5,'Bilan GES'!$D$6,'Bilan GES'!$D$8,'Bilan GES'!$D$9,'Bilan GES'!$D$12,'Bilan GES'!$D$13,'Bilan GES'!$D$14,'Bilan GES'!$D$15,'Bilan GES'!$D$16,'Bilan GES'!$D$17,'Bilan GES'!$D$18,'Bilan GES'!$D$22,'Bilan GES'!$D$23,'Bilan GES'!$D$24,'Bilan GES'!$D$25)</c15:sqref>
                  </c15:fullRef>
                </c:ext>
              </c:extLst>
              <c:f>('Bilan GES'!$D$3,'Bilan GES'!$D$4,'Bilan GES'!$D$8,'Bilan GES'!$D$12,'Bilan GES'!$D$13,'Bilan GES'!$D$15,'Bilan GES'!$D$16,'Bilan GES'!$D$22,'Bilan GES'!$D$24,'Bilan GES'!$D$25)</c:f>
              <c:numCache>
                <c:formatCode>_ * #\ ##0.0_)\ _$_ ;_ * \(#\ ##0.0\)\ _$_ ;_ * "-"??_)\ _$_ ;_ @_ </c:formatCode>
                <c:ptCount val="10"/>
                <c:pt idx="0">
                  <c:v>8886.0675555555554</c:v>
                </c:pt>
                <c:pt idx="1">
                  <c:v>92.042732939632529</c:v>
                </c:pt>
                <c:pt idx="2">
                  <c:v>691.10505591700007</c:v>
                </c:pt>
                <c:pt idx="3">
                  <c:v>735027.68623145006</c:v>
                </c:pt>
                <c:pt idx="4">
                  <c:v>52611.660245699997</c:v>
                </c:pt>
                <c:pt idx="5">
                  <c:v>8948.167908518908</c:v>
                </c:pt>
                <c:pt idx="6">
                  <c:v>20880.681062399999</c:v>
                </c:pt>
                <c:pt idx="7">
                  <c:v>322.22600975</c:v>
                </c:pt>
                <c:pt idx="8">
                  <c:v>301300.25</c:v>
                </c:pt>
                <c:pt idx="9">
                  <c:v>13.309000000000001</c:v>
                </c:pt>
              </c:numCache>
            </c:numRef>
          </c:val>
          <c:extLst>
            <c:ext xmlns:c15="http://schemas.microsoft.com/office/drawing/2012/chart" uri="{02D57815-91ED-43cb-92C2-25804820EDAC}">
              <c15:categoryFilterExceptions/>
            </c:ext>
            <c:ext xmlns:c16="http://schemas.microsoft.com/office/drawing/2014/chart" uri="{C3380CC4-5D6E-409C-BE32-E72D297353CC}">
              <c16:uniqueId val="{00000016-D1EB-4EB6-BA53-AED805757A8C}"/>
            </c:ext>
          </c:extLst>
        </c:ser>
        <c:ser>
          <c:idx val="0"/>
          <c:order val="1"/>
          <c:dPt>
            <c:idx val="0"/>
            <c:bubble3D val="0"/>
            <c:spPr>
              <a:solidFill>
                <a:schemeClr val="accent1"/>
              </a:solidFill>
              <a:ln>
                <a:noFill/>
              </a:ln>
              <a:effectLst/>
            </c:spPr>
            <c:extLst>
              <c:ext xmlns:c16="http://schemas.microsoft.com/office/drawing/2014/chart" uri="{C3380CC4-5D6E-409C-BE32-E72D297353CC}">
                <c16:uniqueId val="{00000018-D1EB-4EB6-BA53-AED805757A8C}"/>
              </c:ext>
            </c:extLst>
          </c:dPt>
          <c:dPt>
            <c:idx val="1"/>
            <c:bubble3D val="0"/>
            <c:spPr>
              <a:solidFill>
                <a:schemeClr val="accent2"/>
              </a:solidFill>
              <a:ln>
                <a:noFill/>
              </a:ln>
              <a:effectLst/>
            </c:spPr>
            <c:extLst>
              <c:ext xmlns:c16="http://schemas.microsoft.com/office/drawing/2014/chart" uri="{C3380CC4-5D6E-409C-BE32-E72D297353CC}">
                <c16:uniqueId val="{0000001A-D1EB-4EB6-BA53-AED805757A8C}"/>
              </c:ext>
            </c:extLst>
          </c:dPt>
          <c:dPt>
            <c:idx val="2"/>
            <c:bubble3D val="0"/>
            <c:spPr>
              <a:solidFill>
                <a:schemeClr val="accent3"/>
              </a:solidFill>
              <a:ln>
                <a:noFill/>
              </a:ln>
              <a:effectLst/>
            </c:spPr>
            <c:extLst>
              <c:ext xmlns:c16="http://schemas.microsoft.com/office/drawing/2014/chart" uri="{C3380CC4-5D6E-409C-BE32-E72D297353CC}">
                <c16:uniqueId val="{00000020-D1EB-4EB6-BA53-AED805757A8C}"/>
              </c:ext>
            </c:extLst>
          </c:dPt>
          <c:dPt>
            <c:idx val="3"/>
            <c:bubble3D val="0"/>
            <c:spPr>
              <a:solidFill>
                <a:schemeClr val="accent4"/>
              </a:solidFill>
              <a:ln>
                <a:noFill/>
              </a:ln>
              <a:effectLst/>
            </c:spPr>
            <c:extLst>
              <c:ext xmlns:c16="http://schemas.microsoft.com/office/drawing/2014/chart" uri="{C3380CC4-5D6E-409C-BE32-E72D297353CC}">
                <c16:uniqueId val="{00000024-D1EB-4EB6-BA53-AED805757A8C}"/>
              </c:ext>
            </c:extLst>
          </c:dPt>
          <c:dPt>
            <c:idx val="4"/>
            <c:bubble3D val="0"/>
            <c:spPr>
              <a:solidFill>
                <a:schemeClr val="accent5"/>
              </a:solidFill>
              <a:ln>
                <a:noFill/>
              </a:ln>
              <a:effectLst/>
            </c:spPr>
            <c:extLst>
              <c:ext xmlns:c16="http://schemas.microsoft.com/office/drawing/2014/chart" uri="{C3380CC4-5D6E-409C-BE32-E72D297353CC}">
                <c16:uniqueId val="{00000026-D1EB-4EB6-BA53-AED805757A8C}"/>
              </c:ext>
            </c:extLst>
          </c:dPt>
          <c:dPt>
            <c:idx val="5"/>
            <c:bubble3D val="0"/>
            <c:spPr>
              <a:solidFill>
                <a:schemeClr val="accent6"/>
              </a:solidFill>
              <a:ln>
                <a:noFill/>
              </a:ln>
              <a:effectLst/>
            </c:spPr>
            <c:extLst>
              <c:ext xmlns:c16="http://schemas.microsoft.com/office/drawing/2014/chart" uri="{C3380CC4-5D6E-409C-BE32-E72D297353CC}">
                <c16:uniqueId val="{0000002A-D1EB-4EB6-BA53-AED805757A8C}"/>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2C-D1EB-4EB6-BA53-AED805757A8C}"/>
              </c:ext>
            </c:extLst>
          </c:dPt>
          <c:dPt>
            <c:idx val="7"/>
            <c:bubble3D val="0"/>
            <c:spPr>
              <a:solidFill>
                <a:schemeClr val="accent2">
                  <a:lumMod val="60000"/>
                </a:schemeClr>
              </a:solidFill>
              <a:ln>
                <a:noFill/>
              </a:ln>
              <a:effectLst/>
            </c:spPr>
          </c:dPt>
          <c:dPt>
            <c:idx val="8"/>
            <c:bubble3D val="0"/>
            <c:spPr>
              <a:solidFill>
                <a:schemeClr val="accent3">
                  <a:lumMod val="60000"/>
                </a:schemeClr>
              </a:solidFill>
              <a:ln>
                <a:noFill/>
              </a:ln>
              <a:effectLst/>
            </c:spPr>
          </c:dPt>
          <c:dPt>
            <c:idx val="9"/>
            <c:bubble3D val="0"/>
            <c:spPr>
              <a:solidFill>
                <a:schemeClr val="accent4">
                  <a:lumMod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showLegendKey val="0"/>
            <c:showVal val="1"/>
            <c:showCatName val="1"/>
            <c:showSerName val="0"/>
            <c:showPercent val="0"/>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extLst>
                <c:ext xmlns:c15="http://schemas.microsoft.com/office/drawing/2012/chart" uri="{02D57815-91ED-43cb-92C2-25804820EDAC}">
                  <c15:fullRef>
                    <c15:sqref>('Bilan GES'!$C$3,'Bilan GES'!$C$4,'Bilan GES'!$C$5,'Bilan GES'!$C$6,'Bilan GES'!$C$8,'Bilan GES'!$C$9,'Bilan GES'!$C$12,'Bilan GES'!$C$13,'Bilan GES'!$C$14,'Bilan GES'!$C$15,'Bilan GES'!$C$16,'Bilan GES'!$C$17,'Bilan GES'!$C$18,'Bilan GES'!$C$22,'Bilan GES'!$C$23,'Bilan GES'!$C$24,'Bilan GES'!$C$25,'Bilan GES'!$C$25)</c15:sqref>
                  </c15:fullRef>
                </c:ext>
              </c:extLst>
              <c:f>('Bilan GES'!$C$3,'Bilan GES'!$C$4,'Bilan GES'!$C$8,'Bilan GES'!$C$12,'Bilan GES'!$C$13,'Bilan GES'!$C$15,'Bilan GES'!$C$16,'Bilan GES'!$C$22,'Bilan GES'!$C$24,'Bilan GES'!$C$25,'Bilan GES'!$C$25)</c:f>
              <c:strCache>
                <c:ptCount val="11"/>
                <c:pt idx="0">
                  <c:v>Emissions directes des sources fixes de combustion</c:v>
                </c:pt>
                <c:pt idx="1">
                  <c:v>Emissions directes des sources mobiles de combustion</c:v>
                </c:pt>
                <c:pt idx="2">
                  <c:v>Emissions indirectes liées à la consommation d'électricité</c:v>
                </c:pt>
                <c:pt idx="3">
                  <c:v>Produits et services achetés</c:v>
                </c:pt>
                <c:pt idx="4">
                  <c:v>Biens immobilisés</c:v>
                </c:pt>
                <c:pt idx="5">
                  <c:v>Transport de marchandises amont et distribution</c:v>
                </c:pt>
                <c:pt idx="6">
                  <c:v>Déchets générés</c:v>
                </c:pt>
                <c:pt idx="7">
                  <c:v>Transport de marchandise aval et distribution</c:v>
                </c:pt>
                <c:pt idx="8">
                  <c:v>Utilisation des produits vendus</c:v>
                </c:pt>
                <c:pt idx="9">
                  <c:v>Fin de vie des produits vendus</c:v>
                </c:pt>
                <c:pt idx="10">
                  <c:v>Fin de vie des produits vendus</c:v>
                </c:pt>
              </c:strCache>
            </c:strRef>
          </c:cat>
          <c:val>
            <c:numRef>
              <c:extLst>
                <c:ext xmlns:c15="http://schemas.microsoft.com/office/drawing/2012/chart" uri="{02D57815-91ED-43cb-92C2-25804820EDAC}">
                  <c15:fullRef>
                    <c15:sqref>('Bilan GES'!$D$3,'Bilan GES'!$D$4,'Bilan GES'!$D$5,'Bilan GES'!$D$6,'Bilan GES'!$D$8,'Bilan GES'!$D$9,'Bilan GES'!$D$12,'Bilan GES'!$D$13,'Bilan GES'!$D$14,'Bilan GES'!$D$15,'Bilan GES'!$D$16,'Bilan GES'!$D$17,'Bilan GES'!$D$18,'Bilan GES'!$D$22,'Bilan GES'!$D$23,'Bilan GES'!$D$24,'Bilan GES'!$D$25)</c15:sqref>
                  </c15:fullRef>
                </c:ext>
              </c:extLst>
              <c:f>('Bilan GES'!$D$3,'Bilan GES'!$D$4,'Bilan GES'!$D$8,'Bilan GES'!$D$12,'Bilan GES'!$D$13,'Bilan GES'!$D$15,'Bilan GES'!$D$16,'Bilan GES'!$D$22,'Bilan GES'!$D$24,'Bilan GES'!$D$25)</c:f>
              <c:numCache>
                <c:formatCode>_ * #\ ##0.0_)\ _$_ ;_ * \(#\ ##0.0\)\ _$_ ;_ * "-"??_)\ _$_ ;_ @_ </c:formatCode>
                <c:ptCount val="10"/>
                <c:pt idx="0">
                  <c:v>8886.0675555555554</c:v>
                </c:pt>
                <c:pt idx="1">
                  <c:v>92.042732939632529</c:v>
                </c:pt>
                <c:pt idx="2">
                  <c:v>691.10505591700007</c:v>
                </c:pt>
                <c:pt idx="3">
                  <c:v>735027.68623145006</c:v>
                </c:pt>
                <c:pt idx="4">
                  <c:v>52611.660245699997</c:v>
                </c:pt>
                <c:pt idx="5">
                  <c:v>8948.167908518908</c:v>
                </c:pt>
                <c:pt idx="6">
                  <c:v>20880.681062399999</c:v>
                </c:pt>
                <c:pt idx="7">
                  <c:v>322.22600975</c:v>
                </c:pt>
                <c:pt idx="8">
                  <c:v>301300.25</c:v>
                </c:pt>
                <c:pt idx="9">
                  <c:v>13.309000000000001</c:v>
                </c:pt>
              </c:numCache>
            </c:numRef>
          </c:val>
          <c:extLst>
            <c:ext xmlns:c15="http://schemas.microsoft.com/office/drawing/2012/chart" uri="{02D57815-91ED-43cb-92C2-25804820EDAC}">
              <c15:categoryFilterExceptions/>
            </c:ext>
            <c:ext xmlns:c16="http://schemas.microsoft.com/office/drawing/2014/chart" uri="{C3380CC4-5D6E-409C-BE32-E72D297353CC}">
              <c16:uniqueId val="{0000002D-D1EB-4EB6-BA53-AED805757A8C}"/>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12700" cap="rnd" cmpd="sng" algn="ctr">
      <a:noFill/>
      <a:prstDash val="solid"/>
    </a:ln>
    <a:effectLst/>
  </c:spPr>
  <c:txPr>
    <a:bodyPr rot="1740000"/>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radarChart>
        <c:radarStyle val="filled"/>
        <c:varyColors val="0"/>
        <c:ser>
          <c:idx val="0"/>
          <c:order val="0"/>
          <c:tx>
            <c:v>Pointage initial</c:v>
          </c:tx>
          <c:spPr>
            <a:noFill/>
            <a:ln w="25400">
              <a:solidFill>
                <a:schemeClr val="accent5">
                  <a:shade val="65000"/>
                </a:schemeClr>
              </a:solidFill>
              <a:prstDash val="sysDot"/>
            </a:ln>
            <a:effectLst/>
          </c:spPr>
          <c:cat>
            <c:multiLvlStrRef>
              <c:f>(Bilan!$B$7:$C$11,Bilan!$B$16:$C$20,Bilan!$B$25:$C$29,Bilan!$B$34:$C$39)</c:f>
              <c:multiLvlStrCache>
                <c:ptCount val="21"/>
                <c:lvl>
                  <c:pt idx="0">
                    <c:v>Vision, mission et valeurs</c:v>
                  </c:pt>
                  <c:pt idx="1">
                    <c:v>Stratégie de l'organisation</c:v>
                  </c:pt>
                  <c:pt idx="2">
                    <c:v>Éthique des affaires</c:v>
                  </c:pt>
                  <c:pt idx="3">
                    <c:v>Responsabilités sur les produits et services</c:v>
                  </c:pt>
                  <c:pt idx="4">
                    <c:v>Gestion générale</c:v>
                  </c:pt>
                  <c:pt idx="5">
                    <c:v>Contrôle de la rentabilité</c:v>
                  </c:pt>
                  <c:pt idx="6">
                    <c:v>Stratégie de l'organisation</c:v>
                  </c:pt>
                  <c:pt idx="7">
                    <c:v>Pratiques d'investissements</c:v>
                  </c:pt>
                  <c:pt idx="8">
                    <c:v>Pratiques d'achats et d'approvisionnements</c:v>
                  </c:pt>
                  <c:pt idx="9">
                    <c:v>Impact sur le développement local</c:v>
                  </c:pt>
                  <c:pt idx="10">
                    <c:v>Conditions de travail</c:v>
                  </c:pt>
                  <c:pt idx="11">
                    <c:v>Développement des compétences</c:v>
                  </c:pt>
                  <c:pt idx="12">
                    <c:v>Participation et relations de travail</c:v>
                  </c:pt>
                  <c:pt idx="13">
                    <c:v>Équité</c:v>
                  </c:pt>
                  <c:pt idx="14">
                    <c:v>Santé et sécurité au travail</c:v>
                  </c:pt>
                  <c:pt idx="15">
                    <c:v> Gestion des matières premières et résiduelles</c:v>
                  </c:pt>
                  <c:pt idx="16">
                    <c:v>Gestion de l'énergie</c:v>
                  </c:pt>
                  <c:pt idx="17">
                    <c:v>Gestion de l'eau</c:v>
                  </c:pt>
                  <c:pt idx="18">
                    <c:v>Gestion des émissions de gaz à effet de serre (GES)</c:v>
                  </c:pt>
                  <c:pt idx="19">
                    <c:v>Gestion d'autres types de pollution</c:v>
                  </c:pt>
                  <c:pt idx="20">
                    <c:v>Gestion de l'impact environnemental local</c:v>
                  </c:pt>
                </c:lvl>
                <c:lvl>
                  <c:pt idx="0">
                    <c:v>1.1</c:v>
                  </c:pt>
                  <c:pt idx="1">
                    <c:v>1.2</c:v>
                  </c:pt>
                  <c:pt idx="2">
                    <c:v>1.3</c:v>
                  </c:pt>
                  <c:pt idx="3">
                    <c:v>1.4</c:v>
                  </c:pt>
                  <c:pt idx="4">
                    <c:v>1.5</c:v>
                  </c:pt>
                  <c:pt idx="5">
                    <c:v>2.1</c:v>
                  </c:pt>
                  <c:pt idx="6">
                    <c:v>2.2</c:v>
                  </c:pt>
                  <c:pt idx="7">
                    <c:v>2.3</c:v>
                  </c:pt>
                  <c:pt idx="8">
                    <c:v>2.4</c:v>
                  </c:pt>
                  <c:pt idx="9">
                    <c:v>2.5</c:v>
                  </c:pt>
                  <c:pt idx="10">
                    <c:v>3.1</c:v>
                  </c:pt>
                  <c:pt idx="11">
                    <c:v>3.2</c:v>
                  </c:pt>
                  <c:pt idx="12">
                    <c:v>3.3</c:v>
                  </c:pt>
                  <c:pt idx="13">
                    <c:v>3.4</c:v>
                  </c:pt>
                  <c:pt idx="14">
                    <c:v>3.5</c:v>
                  </c:pt>
                  <c:pt idx="15">
                    <c:v>4.1</c:v>
                  </c:pt>
                  <c:pt idx="16">
                    <c:v>4.2</c:v>
                  </c:pt>
                  <c:pt idx="17">
                    <c:v>4.3</c:v>
                  </c:pt>
                  <c:pt idx="18">
                    <c:v>4.4</c:v>
                  </c:pt>
                  <c:pt idx="19">
                    <c:v>4.5</c:v>
                  </c:pt>
                  <c:pt idx="20">
                    <c:v>4.6</c:v>
                  </c:pt>
                </c:lvl>
              </c:multiLvlStrCache>
            </c:multiLvlStrRef>
          </c:cat>
          <c:val>
            <c:numRef>
              <c:f>(Bilan!$G$7:$G$11,Bilan!$G$16:$G$20,Bilan!$G$25:$G$29,Bilan!$G$34:$G$39)</c:f>
              <c:numCache>
                <c:formatCode>General</c:formatCode>
                <c:ptCount val="21"/>
                <c:pt idx="0">
                  <c:v>2</c:v>
                </c:pt>
                <c:pt idx="1">
                  <c:v>1</c:v>
                </c:pt>
                <c:pt idx="2">
                  <c:v>1</c:v>
                </c:pt>
                <c:pt idx="3">
                  <c:v>1</c:v>
                </c:pt>
                <c:pt idx="4">
                  <c:v>1</c:v>
                </c:pt>
                <c:pt idx="5">
                  <c:v>2</c:v>
                </c:pt>
                <c:pt idx="6">
                  <c:v>1</c:v>
                </c:pt>
                <c:pt idx="7">
                  <c:v>1</c:v>
                </c:pt>
                <c:pt idx="8">
                  <c:v>1</c:v>
                </c:pt>
                <c:pt idx="9">
                  <c:v>3</c:v>
                </c:pt>
                <c:pt idx="10">
                  <c:v>2</c:v>
                </c:pt>
                <c:pt idx="11">
                  <c:v>1</c:v>
                </c:pt>
                <c:pt idx="12">
                  <c:v>2</c:v>
                </c:pt>
                <c:pt idx="13">
                  <c:v>1</c:v>
                </c:pt>
                <c:pt idx="14">
                  <c:v>1</c:v>
                </c:pt>
                <c:pt idx="15">
                  <c:v>1</c:v>
                </c:pt>
                <c:pt idx="16">
                  <c:v>1</c:v>
                </c:pt>
                <c:pt idx="17">
                  <c:v>1</c:v>
                </c:pt>
                <c:pt idx="18">
                  <c:v>1</c:v>
                </c:pt>
                <c:pt idx="19">
                  <c:v>1</c:v>
                </c:pt>
                <c:pt idx="20">
                  <c:v>2</c:v>
                </c:pt>
              </c:numCache>
            </c:numRef>
          </c:val>
          <c:extLst>
            <c:ext xmlns:c16="http://schemas.microsoft.com/office/drawing/2014/chart" uri="{C3380CC4-5D6E-409C-BE32-E72D297353CC}">
              <c16:uniqueId val="{00000000-C701-46C1-86EF-B63E281D1186}"/>
            </c:ext>
          </c:extLst>
        </c:ser>
        <c:ser>
          <c:idx val="1"/>
          <c:order val="1"/>
          <c:tx>
            <c:v>Pointage à atteindre</c:v>
          </c:tx>
          <c:spPr>
            <a:noFill/>
            <a:ln w="25400">
              <a:solidFill>
                <a:srgbClr val="FF0000"/>
              </a:solidFill>
              <a:prstDash val="sysDot"/>
            </a:ln>
            <a:effectLst/>
          </c:spPr>
          <c:cat>
            <c:multiLvlStrRef>
              <c:f>(Bilan!$B$7:$C$11,Bilan!$B$16:$C$20,Bilan!$B$25:$C$29,Bilan!$B$34:$C$39)</c:f>
              <c:multiLvlStrCache>
                <c:ptCount val="21"/>
                <c:lvl>
                  <c:pt idx="0">
                    <c:v>Vision, mission et valeurs</c:v>
                  </c:pt>
                  <c:pt idx="1">
                    <c:v>Stratégie de l'organisation</c:v>
                  </c:pt>
                  <c:pt idx="2">
                    <c:v>Éthique des affaires</c:v>
                  </c:pt>
                  <c:pt idx="3">
                    <c:v>Responsabilités sur les produits et services</c:v>
                  </c:pt>
                  <c:pt idx="4">
                    <c:v>Gestion générale</c:v>
                  </c:pt>
                  <c:pt idx="5">
                    <c:v>Contrôle de la rentabilité</c:v>
                  </c:pt>
                  <c:pt idx="6">
                    <c:v>Stratégie de l'organisation</c:v>
                  </c:pt>
                  <c:pt idx="7">
                    <c:v>Pratiques d'investissements</c:v>
                  </c:pt>
                  <c:pt idx="8">
                    <c:v>Pratiques d'achats et d'approvisionnements</c:v>
                  </c:pt>
                  <c:pt idx="9">
                    <c:v>Impact sur le développement local</c:v>
                  </c:pt>
                  <c:pt idx="10">
                    <c:v>Conditions de travail</c:v>
                  </c:pt>
                  <c:pt idx="11">
                    <c:v>Développement des compétences</c:v>
                  </c:pt>
                  <c:pt idx="12">
                    <c:v>Participation et relations de travail</c:v>
                  </c:pt>
                  <c:pt idx="13">
                    <c:v>Équité</c:v>
                  </c:pt>
                  <c:pt idx="14">
                    <c:v>Santé et sécurité au travail</c:v>
                  </c:pt>
                  <c:pt idx="15">
                    <c:v> Gestion des matières premières et résiduelles</c:v>
                  </c:pt>
                  <c:pt idx="16">
                    <c:v>Gestion de l'énergie</c:v>
                  </c:pt>
                  <c:pt idx="17">
                    <c:v>Gestion de l'eau</c:v>
                  </c:pt>
                  <c:pt idx="18">
                    <c:v>Gestion des émissions de gaz à effet de serre (GES)</c:v>
                  </c:pt>
                  <c:pt idx="19">
                    <c:v>Gestion d'autres types de pollution</c:v>
                  </c:pt>
                  <c:pt idx="20">
                    <c:v>Gestion de l'impact environnemental local</c:v>
                  </c:pt>
                </c:lvl>
                <c:lvl>
                  <c:pt idx="0">
                    <c:v>1.1</c:v>
                  </c:pt>
                  <c:pt idx="1">
                    <c:v>1.2</c:v>
                  </c:pt>
                  <c:pt idx="2">
                    <c:v>1.3</c:v>
                  </c:pt>
                  <c:pt idx="3">
                    <c:v>1.4</c:v>
                  </c:pt>
                  <c:pt idx="4">
                    <c:v>1.5</c:v>
                  </c:pt>
                  <c:pt idx="5">
                    <c:v>2.1</c:v>
                  </c:pt>
                  <c:pt idx="6">
                    <c:v>2.2</c:v>
                  </c:pt>
                  <c:pt idx="7">
                    <c:v>2.3</c:v>
                  </c:pt>
                  <c:pt idx="8">
                    <c:v>2.4</c:v>
                  </c:pt>
                  <c:pt idx="9">
                    <c:v>2.5</c:v>
                  </c:pt>
                  <c:pt idx="10">
                    <c:v>3.1</c:v>
                  </c:pt>
                  <c:pt idx="11">
                    <c:v>3.2</c:v>
                  </c:pt>
                  <c:pt idx="12">
                    <c:v>3.3</c:v>
                  </c:pt>
                  <c:pt idx="13">
                    <c:v>3.4</c:v>
                  </c:pt>
                  <c:pt idx="14">
                    <c:v>3.5</c:v>
                  </c:pt>
                  <c:pt idx="15">
                    <c:v>4.1</c:v>
                  </c:pt>
                  <c:pt idx="16">
                    <c:v>4.2</c:v>
                  </c:pt>
                  <c:pt idx="17">
                    <c:v>4.3</c:v>
                  </c:pt>
                  <c:pt idx="18">
                    <c:v>4.4</c:v>
                  </c:pt>
                  <c:pt idx="19">
                    <c:v>4.5</c:v>
                  </c:pt>
                  <c:pt idx="20">
                    <c:v>4.6</c:v>
                  </c:pt>
                </c:lvl>
              </c:multiLvlStrCache>
            </c:multiLvlStrRef>
          </c:cat>
          <c:val>
            <c:numRef>
              <c:f>(Bilan!$S$7:$S$11,Bilan!$S$16:$S$20,Bilan!$S$25:$S$29,Bilan!$S$34:$S$39)</c:f>
              <c:numCache>
                <c:formatCode>General</c:formatCode>
                <c:ptCount val="21"/>
                <c:pt idx="0">
                  <c:v>3</c:v>
                </c:pt>
                <c:pt idx="1">
                  <c:v>4</c:v>
                </c:pt>
                <c:pt idx="2">
                  <c:v>3</c:v>
                </c:pt>
                <c:pt idx="3">
                  <c:v>4</c:v>
                </c:pt>
                <c:pt idx="4">
                  <c:v>3</c:v>
                </c:pt>
                <c:pt idx="5">
                  <c:v>3</c:v>
                </c:pt>
                <c:pt idx="6">
                  <c:v>4</c:v>
                </c:pt>
                <c:pt idx="7">
                  <c:v>3</c:v>
                </c:pt>
                <c:pt idx="8">
                  <c:v>4</c:v>
                </c:pt>
                <c:pt idx="9">
                  <c:v>3</c:v>
                </c:pt>
                <c:pt idx="10">
                  <c:v>3</c:v>
                </c:pt>
                <c:pt idx="11">
                  <c:v>4</c:v>
                </c:pt>
                <c:pt idx="12">
                  <c:v>3</c:v>
                </c:pt>
                <c:pt idx="13">
                  <c:v>4</c:v>
                </c:pt>
                <c:pt idx="14">
                  <c:v>3</c:v>
                </c:pt>
                <c:pt idx="15">
                  <c:v>3</c:v>
                </c:pt>
                <c:pt idx="16">
                  <c:v>4</c:v>
                </c:pt>
                <c:pt idx="17">
                  <c:v>3</c:v>
                </c:pt>
                <c:pt idx="18">
                  <c:v>4</c:v>
                </c:pt>
                <c:pt idx="19">
                  <c:v>3</c:v>
                </c:pt>
                <c:pt idx="20">
                  <c:v>3</c:v>
                </c:pt>
              </c:numCache>
            </c:numRef>
          </c:val>
          <c:extLst>
            <c:ext xmlns:c16="http://schemas.microsoft.com/office/drawing/2014/chart" uri="{C3380CC4-5D6E-409C-BE32-E72D297353CC}">
              <c16:uniqueId val="{00000001-C701-46C1-86EF-B63E281D1186}"/>
            </c:ext>
          </c:extLst>
        </c:ser>
        <c:ser>
          <c:idx val="2"/>
          <c:order val="2"/>
          <c:tx>
            <c:v>Pointage atteint</c:v>
          </c:tx>
          <c:spPr>
            <a:noFill/>
            <a:ln w="25400">
              <a:solidFill>
                <a:sysClr val="windowText" lastClr="000000"/>
              </a:solidFill>
              <a:prstDash val="sysDot"/>
            </a:ln>
            <a:effectLst/>
          </c:spPr>
          <c:val>
            <c:numRef>
              <c:f>(Résultat!$H$7:$H$11,Résultat!$H$16:$H$20,Résultat!$H$25:$H$29,Résultat!$H$34:$H$39)</c:f>
              <c:numCache>
                <c:formatCode>General</c:formatCode>
                <c:ptCount val="21"/>
                <c:pt idx="0">
                  <c:v>2</c:v>
                </c:pt>
                <c:pt idx="1">
                  <c:v>1</c:v>
                </c:pt>
                <c:pt idx="2">
                  <c:v>1</c:v>
                </c:pt>
                <c:pt idx="3">
                  <c:v>1</c:v>
                </c:pt>
                <c:pt idx="4">
                  <c:v>1</c:v>
                </c:pt>
                <c:pt idx="5">
                  <c:v>2</c:v>
                </c:pt>
                <c:pt idx="6">
                  <c:v>1</c:v>
                </c:pt>
                <c:pt idx="7">
                  <c:v>1</c:v>
                </c:pt>
                <c:pt idx="8">
                  <c:v>1</c:v>
                </c:pt>
                <c:pt idx="9">
                  <c:v>3</c:v>
                </c:pt>
                <c:pt idx="10">
                  <c:v>2</c:v>
                </c:pt>
                <c:pt idx="11">
                  <c:v>1</c:v>
                </c:pt>
                <c:pt idx="12">
                  <c:v>2</c:v>
                </c:pt>
                <c:pt idx="13">
                  <c:v>1</c:v>
                </c:pt>
                <c:pt idx="14">
                  <c:v>1</c:v>
                </c:pt>
                <c:pt idx="15">
                  <c:v>1</c:v>
                </c:pt>
                <c:pt idx="16">
                  <c:v>1</c:v>
                </c:pt>
                <c:pt idx="17">
                  <c:v>1</c:v>
                </c:pt>
                <c:pt idx="18">
                  <c:v>1</c:v>
                </c:pt>
                <c:pt idx="19">
                  <c:v>1</c:v>
                </c:pt>
                <c:pt idx="20">
                  <c:v>2</c:v>
                </c:pt>
              </c:numCache>
            </c:numRef>
          </c:val>
          <c:extLst>
            <c:ext xmlns:c16="http://schemas.microsoft.com/office/drawing/2014/chart" uri="{C3380CC4-5D6E-409C-BE32-E72D297353CC}">
              <c16:uniqueId val="{00000002-C701-46C1-86EF-B63E281D1186}"/>
            </c:ext>
          </c:extLst>
        </c:ser>
        <c:dLbls>
          <c:showLegendKey val="0"/>
          <c:showVal val="0"/>
          <c:showCatName val="0"/>
          <c:showSerName val="0"/>
          <c:showPercent val="0"/>
          <c:showBubbleSize val="0"/>
        </c:dLbls>
        <c:axId val="506139392"/>
        <c:axId val="506140928"/>
      </c:radarChart>
      <c:catAx>
        <c:axId val="506139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506140928"/>
        <c:crosses val="autoZero"/>
        <c:auto val="1"/>
        <c:lblAlgn val="ctr"/>
        <c:lblOffset val="100"/>
        <c:noMultiLvlLbl val="0"/>
      </c:catAx>
      <c:valAx>
        <c:axId val="506140928"/>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506139392"/>
        <c:crosses val="autoZero"/>
        <c:crossBetween val="between"/>
        <c:majorUnit val="1"/>
      </c:valAx>
      <c:spPr>
        <a:noFill/>
        <a:ln>
          <a:noFill/>
        </a:ln>
        <a:effectLst/>
      </c:spPr>
    </c:plotArea>
    <c:legend>
      <c:legendPos val="r"/>
      <c:layout>
        <c:manualLayout>
          <c:xMode val="edge"/>
          <c:yMode val="edge"/>
          <c:x val="0.84852373496736744"/>
          <c:y val="0.4326517392370976"/>
          <c:w val="0.14317330596480438"/>
          <c:h val="0.1666241032616836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05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30E14-0C3F-4311-A2E8-4856ABDC93A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785BE47-B77C-4372-B442-E2CFA18B0732}">
      <dgm:prSet custT="1"/>
      <dgm:spPr/>
      <dgm:t>
        <a:bodyPr/>
        <a:lstStyle/>
        <a:p>
          <a:pPr>
            <a:lnSpc>
              <a:spcPct val="100000"/>
            </a:lnSpc>
          </a:pPr>
          <a:r>
            <a:rPr lang="fr-CA" sz="1600" b="1" noProof="0" dirty="0"/>
            <a:t>Innovation</a:t>
          </a:r>
          <a:r>
            <a:rPr lang="fr-CA" sz="1600" noProof="0" dirty="0"/>
            <a:t> : Développer des technologies de pointe qui repoussent les limites de l’ingénierie traditionnelle.</a:t>
          </a:r>
        </a:p>
      </dgm:t>
    </dgm:pt>
    <dgm:pt modelId="{5CD520D2-76A8-4DE2-A11B-39EBA5EEE776}" type="parTrans" cxnId="{D49FEBF7-C22A-4A69-8DA4-74630D6667FB}">
      <dgm:prSet/>
      <dgm:spPr/>
      <dgm:t>
        <a:bodyPr/>
        <a:lstStyle/>
        <a:p>
          <a:endParaRPr lang="en-US"/>
        </a:p>
      </dgm:t>
    </dgm:pt>
    <dgm:pt modelId="{7DD1040B-4615-4557-95D1-9C99AA911087}" type="sibTrans" cxnId="{D49FEBF7-C22A-4A69-8DA4-74630D6667FB}">
      <dgm:prSet/>
      <dgm:spPr/>
      <dgm:t>
        <a:bodyPr/>
        <a:lstStyle/>
        <a:p>
          <a:pPr>
            <a:lnSpc>
              <a:spcPct val="100000"/>
            </a:lnSpc>
          </a:pPr>
          <a:endParaRPr lang="en-US"/>
        </a:p>
      </dgm:t>
    </dgm:pt>
    <dgm:pt modelId="{9B2EE77B-A7B5-49B9-B045-F3413F43875A}">
      <dgm:prSet custT="1"/>
      <dgm:spPr/>
      <dgm:t>
        <a:bodyPr/>
        <a:lstStyle/>
        <a:p>
          <a:pPr>
            <a:lnSpc>
              <a:spcPct val="100000"/>
            </a:lnSpc>
          </a:pPr>
          <a:r>
            <a:rPr lang="fr-CA" sz="1600" b="1" noProof="0" dirty="0"/>
            <a:t>Excellence</a:t>
          </a:r>
          <a:r>
            <a:rPr lang="fr-CA" sz="1600" noProof="0" dirty="0"/>
            <a:t> : Viser une qualité optimale dans la conception, la fabrication et l’installation des équipements.</a:t>
          </a:r>
        </a:p>
      </dgm:t>
    </dgm:pt>
    <dgm:pt modelId="{8AF5ABB0-F9D7-4966-8F63-BA9AC84D6AF9}" type="parTrans" cxnId="{CB8E9531-880A-4FE5-A78C-A90ADD991EBF}">
      <dgm:prSet/>
      <dgm:spPr/>
      <dgm:t>
        <a:bodyPr/>
        <a:lstStyle/>
        <a:p>
          <a:endParaRPr lang="en-US"/>
        </a:p>
      </dgm:t>
    </dgm:pt>
    <dgm:pt modelId="{69F042DC-34A6-49E0-9726-20A4BD089E78}" type="sibTrans" cxnId="{CB8E9531-880A-4FE5-A78C-A90ADD991EBF}">
      <dgm:prSet/>
      <dgm:spPr/>
      <dgm:t>
        <a:bodyPr/>
        <a:lstStyle/>
        <a:p>
          <a:pPr>
            <a:lnSpc>
              <a:spcPct val="100000"/>
            </a:lnSpc>
          </a:pPr>
          <a:endParaRPr lang="en-US"/>
        </a:p>
      </dgm:t>
    </dgm:pt>
    <dgm:pt modelId="{63AC8DA1-7B47-4A3C-B8A3-903B587D8113}">
      <dgm:prSet custT="1"/>
      <dgm:spPr/>
      <dgm:t>
        <a:bodyPr/>
        <a:lstStyle/>
        <a:p>
          <a:pPr>
            <a:lnSpc>
              <a:spcPct val="100000"/>
            </a:lnSpc>
          </a:pPr>
          <a:r>
            <a:rPr lang="fr-CA" sz="1600" b="1" noProof="0" dirty="0"/>
            <a:t>Durabilité</a:t>
          </a:r>
          <a:r>
            <a:rPr lang="fr-CA" sz="1600" noProof="0" dirty="0"/>
            <a:t> : Réduire l’empreinte environnementale des opérations et intégrer les meilleures pratiques ESG et d’écoconception. </a:t>
          </a:r>
        </a:p>
      </dgm:t>
    </dgm:pt>
    <dgm:pt modelId="{A96D3834-5724-47DB-BC8C-C78D962CBBEA}" type="parTrans" cxnId="{4CF8A902-66EB-4903-9A44-FD3680742EA0}">
      <dgm:prSet/>
      <dgm:spPr/>
      <dgm:t>
        <a:bodyPr/>
        <a:lstStyle/>
        <a:p>
          <a:endParaRPr lang="en-US"/>
        </a:p>
      </dgm:t>
    </dgm:pt>
    <dgm:pt modelId="{FEB88F12-67CF-404B-9D46-B1AF69D685E9}" type="sibTrans" cxnId="{4CF8A902-66EB-4903-9A44-FD3680742EA0}">
      <dgm:prSet/>
      <dgm:spPr/>
      <dgm:t>
        <a:bodyPr/>
        <a:lstStyle/>
        <a:p>
          <a:pPr>
            <a:lnSpc>
              <a:spcPct val="100000"/>
            </a:lnSpc>
          </a:pPr>
          <a:endParaRPr lang="en-US"/>
        </a:p>
      </dgm:t>
    </dgm:pt>
    <dgm:pt modelId="{596670E1-635A-4534-A10B-10E6CCD82A28}">
      <dgm:prSet custT="1"/>
      <dgm:spPr/>
      <dgm:t>
        <a:bodyPr/>
        <a:lstStyle/>
        <a:p>
          <a:pPr>
            <a:lnSpc>
              <a:spcPct val="100000"/>
            </a:lnSpc>
          </a:pPr>
          <a:r>
            <a:rPr lang="fr-CA" sz="1600" b="1" noProof="0" dirty="0"/>
            <a:t>Collaboration</a:t>
          </a:r>
          <a:r>
            <a:rPr lang="fr-CA" sz="1600" noProof="0" dirty="0"/>
            <a:t> : Miser sur la force des partenariats avec clients, fournisseurs, municipalités et acteurs publics pour transformer le secteur.</a:t>
          </a:r>
        </a:p>
      </dgm:t>
    </dgm:pt>
    <dgm:pt modelId="{56A9FFAC-272A-4CD5-BB87-142DA4C7A4EF}" type="parTrans" cxnId="{44560E91-F0F0-4D98-9414-CB39F1917851}">
      <dgm:prSet/>
      <dgm:spPr/>
      <dgm:t>
        <a:bodyPr/>
        <a:lstStyle/>
        <a:p>
          <a:endParaRPr lang="en-US"/>
        </a:p>
      </dgm:t>
    </dgm:pt>
    <dgm:pt modelId="{863F9406-F09C-4E07-8BF1-0DD5DE3B9B33}" type="sibTrans" cxnId="{44560E91-F0F0-4D98-9414-CB39F1917851}">
      <dgm:prSet/>
      <dgm:spPr/>
      <dgm:t>
        <a:bodyPr/>
        <a:lstStyle/>
        <a:p>
          <a:endParaRPr lang="en-US"/>
        </a:p>
      </dgm:t>
    </dgm:pt>
    <dgm:pt modelId="{B547FB17-277F-4AA6-8772-60850FB14FFF}" type="pres">
      <dgm:prSet presAssocID="{D1130E14-0C3F-4311-A2E8-4856ABDC93A2}" presName="root" presStyleCnt="0">
        <dgm:presLayoutVars>
          <dgm:dir/>
          <dgm:resizeHandles val="exact"/>
        </dgm:presLayoutVars>
      </dgm:prSet>
      <dgm:spPr/>
    </dgm:pt>
    <dgm:pt modelId="{8B888E4C-02D6-42B2-9DF2-60B584C9F9E8}" type="pres">
      <dgm:prSet presAssocID="{D1130E14-0C3F-4311-A2E8-4856ABDC93A2}" presName="container" presStyleCnt="0">
        <dgm:presLayoutVars>
          <dgm:dir/>
          <dgm:resizeHandles val="exact"/>
        </dgm:presLayoutVars>
      </dgm:prSet>
      <dgm:spPr/>
    </dgm:pt>
    <dgm:pt modelId="{7A294560-9BE7-4F06-BB69-93E2B34018D1}" type="pres">
      <dgm:prSet presAssocID="{A785BE47-B77C-4372-B442-E2CFA18B0732}" presName="compNode" presStyleCnt="0"/>
      <dgm:spPr/>
    </dgm:pt>
    <dgm:pt modelId="{D911A63F-54AE-4FF2-9AFD-260908895B3E}" type="pres">
      <dgm:prSet presAssocID="{A785BE47-B77C-4372-B442-E2CFA18B0732}" presName="iconBgRect" presStyleLbl="bgShp" presStyleIdx="0" presStyleCnt="4"/>
      <dgm:spPr/>
    </dgm:pt>
    <dgm:pt modelId="{0D2C58D5-B5B3-4858-A2DB-8D91287B39A2}" type="pres">
      <dgm:prSet presAssocID="{A785BE47-B77C-4372-B442-E2CFA18B07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7922DDA0-84E3-45E0-8825-284F928FA6FB}" type="pres">
      <dgm:prSet presAssocID="{A785BE47-B77C-4372-B442-E2CFA18B0732}" presName="spaceRect" presStyleCnt="0"/>
      <dgm:spPr/>
    </dgm:pt>
    <dgm:pt modelId="{29060BF3-DCB7-40D1-923A-97F936126764}" type="pres">
      <dgm:prSet presAssocID="{A785BE47-B77C-4372-B442-E2CFA18B0732}" presName="textRect" presStyleLbl="revTx" presStyleIdx="0" presStyleCnt="4">
        <dgm:presLayoutVars>
          <dgm:chMax val="1"/>
          <dgm:chPref val="1"/>
        </dgm:presLayoutVars>
      </dgm:prSet>
      <dgm:spPr/>
    </dgm:pt>
    <dgm:pt modelId="{3971BA89-0EC4-4F1C-88B3-2F593F4A6D57}" type="pres">
      <dgm:prSet presAssocID="{7DD1040B-4615-4557-95D1-9C99AA911087}" presName="sibTrans" presStyleLbl="sibTrans2D1" presStyleIdx="0" presStyleCnt="0"/>
      <dgm:spPr/>
    </dgm:pt>
    <dgm:pt modelId="{0CAC88F3-6433-48AC-8F09-13866BA656D9}" type="pres">
      <dgm:prSet presAssocID="{9B2EE77B-A7B5-49B9-B045-F3413F43875A}" presName="compNode" presStyleCnt="0"/>
      <dgm:spPr/>
    </dgm:pt>
    <dgm:pt modelId="{79C1B610-7299-4058-8138-06E62AAE25D5}" type="pres">
      <dgm:prSet presAssocID="{9B2EE77B-A7B5-49B9-B045-F3413F43875A}" presName="iconBgRect" presStyleLbl="bgShp" presStyleIdx="1" presStyleCnt="4"/>
      <dgm:spPr/>
    </dgm:pt>
    <dgm:pt modelId="{416C419E-0D0F-4FFA-9BA9-A586440EC720}" type="pres">
      <dgm:prSet presAssocID="{9B2EE77B-A7B5-49B9-B045-F3413F43875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ibbon avec un remplissage uni"/>
        </a:ext>
      </dgm:extLst>
    </dgm:pt>
    <dgm:pt modelId="{C4FAAB20-0DCB-4292-A599-3BA509771AE1}" type="pres">
      <dgm:prSet presAssocID="{9B2EE77B-A7B5-49B9-B045-F3413F43875A}" presName="spaceRect" presStyleCnt="0"/>
      <dgm:spPr/>
    </dgm:pt>
    <dgm:pt modelId="{B81EC748-7179-425D-BCBB-76CA67509DD6}" type="pres">
      <dgm:prSet presAssocID="{9B2EE77B-A7B5-49B9-B045-F3413F43875A}" presName="textRect" presStyleLbl="revTx" presStyleIdx="1" presStyleCnt="4">
        <dgm:presLayoutVars>
          <dgm:chMax val="1"/>
          <dgm:chPref val="1"/>
        </dgm:presLayoutVars>
      </dgm:prSet>
      <dgm:spPr/>
    </dgm:pt>
    <dgm:pt modelId="{5F82EA85-6DA5-44BE-A1BA-27664141484D}" type="pres">
      <dgm:prSet presAssocID="{69F042DC-34A6-49E0-9726-20A4BD089E78}" presName="sibTrans" presStyleLbl="sibTrans2D1" presStyleIdx="0" presStyleCnt="0"/>
      <dgm:spPr/>
    </dgm:pt>
    <dgm:pt modelId="{AABBE7C0-29B4-4F23-9CEF-7EC353DD4ECB}" type="pres">
      <dgm:prSet presAssocID="{63AC8DA1-7B47-4A3C-B8A3-903B587D8113}" presName="compNode" presStyleCnt="0"/>
      <dgm:spPr/>
    </dgm:pt>
    <dgm:pt modelId="{6AF9DE75-EE42-4CA3-BEE3-95B89A00EF94}" type="pres">
      <dgm:prSet presAssocID="{63AC8DA1-7B47-4A3C-B8A3-903B587D8113}" presName="iconBgRect" presStyleLbl="bgShp" presStyleIdx="2" presStyleCnt="4"/>
      <dgm:spPr/>
    </dgm:pt>
    <dgm:pt modelId="{D0B2B644-9A01-462B-AFD4-B58029B14755}" type="pres">
      <dgm:prSet presAssocID="{63AC8DA1-7B47-4A3C-B8A3-903B587D8113}"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hand with plant avec un remplissage uni"/>
        </a:ext>
      </dgm:extLst>
    </dgm:pt>
    <dgm:pt modelId="{F80BAE8A-5B30-4D9B-858A-27EB0F5D7646}" type="pres">
      <dgm:prSet presAssocID="{63AC8DA1-7B47-4A3C-B8A3-903B587D8113}" presName="spaceRect" presStyleCnt="0"/>
      <dgm:spPr/>
    </dgm:pt>
    <dgm:pt modelId="{3F00D8FE-4C44-459E-8E68-E4E9C329BE10}" type="pres">
      <dgm:prSet presAssocID="{63AC8DA1-7B47-4A3C-B8A3-903B587D8113}" presName="textRect" presStyleLbl="revTx" presStyleIdx="2" presStyleCnt="4">
        <dgm:presLayoutVars>
          <dgm:chMax val="1"/>
          <dgm:chPref val="1"/>
        </dgm:presLayoutVars>
      </dgm:prSet>
      <dgm:spPr/>
    </dgm:pt>
    <dgm:pt modelId="{9C1EB3E9-1C7F-40A3-B5B0-BCC248661A85}" type="pres">
      <dgm:prSet presAssocID="{FEB88F12-67CF-404B-9D46-B1AF69D685E9}" presName="sibTrans" presStyleLbl="sibTrans2D1" presStyleIdx="0" presStyleCnt="0"/>
      <dgm:spPr/>
    </dgm:pt>
    <dgm:pt modelId="{B6A6D1E1-14DB-438B-9486-693ECF9D9001}" type="pres">
      <dgm:prSet presAssocID="{596670E1-635A-4534-A10B-10E6CCD82A28}" presName="compNode" presStyleCnt="0"/>
      <dgm:spPr/>
    </dgm:pt>
    <dgm:pt modelId="{4DF831FB-5D86-480A-8BA4-07EC041FA4BC}" type="pres">
      <dgm:prSet presAssocID="{596670E1-635A-4534-A10B-10E6CCD82A28}" presName="iconBgRect" presStyleLbl="bgShp" presStyleIdx="3" presStyleCnt="4"/>
      <dgm:spPr/>
    </dgm:pt>
    <dgm:pt modelId="{7016EC7B-D17F-45F6-BD6A-A54683FD386A}" type="pres">
      <dgm:prSet presAssocID="{596670E1-635A-4534-A10B-10E6CCD82A2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ignée de main"/>
        </a:ext>
      </dgm:extLst>
    </dgm:pt>
    <dgm:pt modelId="{8EDAD4AC-31D1-4BD9-BE4A-BE8AC412333B}" type="pres">
      <dgm:prSet presAssocID="{596670E1-635A-4534-A10B-10E6CCD82A28}" presName="spaceRect" presStyleCnt="0"/>
      <dgm:spPr/>
    </dgm:pt>
    <dgm:pt modelId="{86402964-DAA6-4F83-8DE6-D7FDE15C8C92}" type="pres">
      <dgm:prSet presAssocID="{596670E1-635A-4534-A10B-10E6CCD82A28}" presName="textRect" presStyleLbl="revTx" presStyleIdx="3" presStyleCnt="4">
        <dgm:presLayoutVars>
          <dgm:chMax val="1"/>
          <dgm:chPref val="1"/>
        </dgm:presLayoutVars>
      </dgm:prSet>
      <dgm:spPr/>
    </dgm:pt>
  </dgm:ptLst>
  <dgm:cxnLst>
    <dgm:cxn modelId="{4CF8A902-66EB-4903-9A44-FD3680742EA0}" srcId="{D1130E14-0C3F-4311-A2E8-4856ABDC93A2}" destId="{63AC8DA1-7B47-4A3C-B8A3-903B587D8113}" srcOrd="2" destOrd="0" parTransId="{A96D3834-5724-47DB-BC8C-C78D962CBBEA}" sibTransId="{FEB88F12-67CF-404B-9D46-B1AF69D685E9}"/>
    <dgm:cxn modelId="{7423A630-CDEB-4F69-9770-71C2256DF106}" type="presOf" srcId="{69F042DC-34A6-49E0-9726-20A4BD089E78}" destId="{5F82EA85-6DA5-44BE-A1BA-27664141484D}" srcOrd="0" destOrd="0" presId="urn:microsoft.com/office/officeart/2018/2/layout/IconCircleList"/>
    <dgm:cxn modelId="{CB8E9531-880A-4FE5-A78C-A90ADD991EBF}" srcId="{D1130E14-0C3F-4311-A2E8-4856ABDC93A2}" destId="{9B2EE77B-A7B5-49B9-B045-F3413F43875A}" srcOrd="1" destOrd="0" parTransId="{8AF5ABB0-F9D7-4966-8F63-BA9AC84D6AF9}" sibTransId="{69F042DC-34A6-49E0-9726-20A4BD089E78}"/>
    <dgm:cxn modelId="{4B3E9A4B-1691-4857-A35B-7273E5A0E602}" type="presOf" srcId="{596670E1-635A-4534-A10B-10E6CCD82A28}" destId="{86402964-DAA6-4F83-8DE6-D7FDE15C8C92}" srcOrd="0" destOrd="0" presId="urn:microsoft.com/office/officeart/2018/2/layout/IconCircleList"/>
    <dgm:cxn modelId="{16D9CD74-0AF5-42BF-8F7E-6F70D9CD6C97}" type="presOf" srcId="{D1130E14-0C3F-4311-A2E8-4856ABDC93A2}" destId="{B547FB17-277F-4AA6-8772-60850FB14FFF}" srcOrd="0" destOrd="0" presId="urn:microsoft.com/office/officeart/2018/2/layout/IconCircleList"/>
    <dgm:cxn modelId="{07E2C655-AA7F-4492-9D5B-6500CA023FBD}" type="presOf" srcId="{7DD1040B-4615-4557-95D1-9C99AA911087}" destId="{3971BA89-0EC4-4F1C-88B3-2F593F4A6D57}" srcOrd="0" destOrd="0" presId="urn:microsoft.com/office/officeart/2018/2/layout/IconCircleList"/>
    <dgm:cxn modelId="{44560E91-F0F0-4D98-9414-CB39F1917851}" srcId="{D1130E14-0C3F-4311-A2E8-4856ABDC93A2}" destId="{596670E1-635A-4534-A10B-10E6CCD82A28}" srcOrd="3" destOrd="0" parTransId="{56A9FFAC-272A-4CD5-BB87-142DA4C7A4EF}" sibTransId="{863F9406-F09C-4E07-8BF1-0DD5DE3B9B33}"/>
    <dgm:cxn modelId="{62A7A19E-A4EE-46A2-8CDD-A0855C665B44}" type="presOf" srcId="{9B2EE77B-A7B5-49B9-B045-F3413F43875A}" destId="{B81EC748-7179-425D-BCBB-76CA67509DD6}" srcOrd="0" destOrd="0" presId="urn:microsoft.com/office/officeart/2018/2/layout/IconCircleList"/>
    <dgm:cxn modelId="{005215BA-E818-4F4E-9F33-80E99C2FA4AC}" type="presOf" srcId="{FEB88F12-67CF-404B-9D46-B1AF69D685E9}" destId="{9C1EB3E9-1C7F-40A3-B5B0-BCC248661A85}" srcOrd="0" destOrd="0" presId="urn:microsoft.com/office/officeart/2018/2/layout/IconCircleList"/>
    <dgm:cxn modelId="{7F26D6D2-FAA0-4D65-87AB-3744D1B23464}" type="presOf" srcId="{A785BE47-B77C-4372-B442-E2CFA18B0732}" destId="{29060BF3-DCB7-40D1-923A-97F936126764}" srcOrd="0" destOrd="0" presId="urn:microsoft.com/office/officeart/2018/2/layout/IconCircleList"/>
    <dgm:cxn modelId="{54CB6FEC-44C8-4184-8640-0A26913BB63C}" type="presOf" srcId="{63AC8DA1-7B47-4A3C-B8A3-903B587D8113}" destId="{3F00D8FE-4C44-459E-8E68-E4E9C329BE10}" srcOrd="0" destOrd="0" presId="urn:microsoft.com/office/officeart/2018/2/layout/IconCircleList"/>
    <dgm:cxn modelId="{D49FEBF7-C22A-4A69-8DA4-74630D6667FB}" srcId="{D1130E14-0C3F-4311-A2E8-4856ABDC93A2}" destId="{A785BE47-B77C-4372-B442-E2CFA18B0732}" srcOrd="0" destOrd="0" parTransId="{5CD520D2-76A8-4DE2-A11B-39EBA5EEE776}" sibTransId="{7DD1040B-4615-4557-95D1-9C99AA911087}"/>
    <dgm:cxn modelId="{90ADED0C-1AA2-404C-B603-BC551C730A30}" type="presParOf" srcId="{B547FB17-277F-4AA6-8772-60850FB14FFF}" destId="{8B888E4C-02D6-42B2-9DF2-60B584C9F9E8}" srcOrd="0" destOrd="0" presId="urn:microsoft.com/office/officeart/2018/2/layout/IconCircleList"/>
    <dgm:cxn modelId="{1D98F7DA-DAC6-439A-A67E-D0BD92947346}" type="presParOf" srcId="{8B888E4C-02D6-42B2-9DF2-60B584C9F9E8}" destId="{7A294560-9BE7-4F06-BB69-93E2B34018D1}" srcOrd="0" destOrd="0" presId="urn:microsoft.com/office/officeart/2018/2/layout/IconCircleList"/>
    <dgm:cxn modelId="{09CBAD3F-7CF9-44CA-AE47-D8A8E1D05776}" type="presParOf" srcId="{7A294560-9BE7-4F06-BB69-93E2B34018D1}" destId="{D911A63F-54AE-4FF2-9AFD-260908895B3E}" srcOrd="0" destOrd="0" presId="urn:microsoft.com/office/officeart/2018/2/layout/IconCircleList"/>
    <dgm:cxn modelId="{8F179E24-D5D5-4A90-BAA8-E0D88B321F7A}" type="presParOf" srcId="{7A294560-9BE7-4F06-BB69-93E2B34018D1}" destId="{0D2C58D5-B5B3-4858-A2DB-8D91287B39A2}" srcOrd="1" destOrd="0" presId="urn:microsoft.com/office/officeart/2018/2/layout/IconCircleList"/>
    <dgm:cxn modelId="{083D33B1-DC4F-45EF-847B-59C5005AAD1C}" type="presParOf" srcId="{7A294560-9BE7-4F06-BB69-93E2B34018D1}" destId="{7922DDA0-84E3-45E0-8825-284F928FA6FB}" srcOrd="2" destOrd="0" presId="urn:microsoft.com/office/officeart/2018/2/layout/IconCircleList"/>
    <dgm:cxn modelId="{E7A52B3B-AC61-416F-9992-EBD933C67603}" type="presParOf" srcId="{7A294560-9BE7-4F06-BB69-93E2B34018D1}" destId="{29060BF3-DCB7-40D1-923A-97F936126764}" srcOrd="3" destOrd="0" presId="urn:microsoft.com/office/officeart/2018/2/layout/IconCircleList"/>
    <dgm:cxn modelId="{0473D5FD-79A6-44D0-B866-523F2E9A0079}" type="presParOf" srcId="{8B888E4C-02D6-42B2-9DF2-60B584C9F9E8}" destId="{3971BA89-0EC4-4F1C-88B3-2F593F4A6D57}" srcOrd="1" destOrd="0" presId="urn:microsoft.com/office/officeart/2018/2/layout/IconCircleList"/>
    <dgm:cxn modelId="{3D099031-D2E1-48F4-852E-0587534734C3}" type="presParOf" srcId="{8B888E4C-02D6-42B2-9DF2-60B584C9F9E8}" destId="{0CAC88F3-6433-48AC-8F09-13866BA656D9}" srcOrd="2" destOrd="0" presId="urn:microsoft.com/office/officeart/2018/2/layout/IconCircleList"/>
    <dgm:cxn modelId="{DD22CAE7-9E66-4452-A805-9CE7D3BB7F60}" type="presParOf" srcId="{0CAC88F3-6433-48AC-8F09-13866BA656D9}" destId="{79C1B610-7299-4058-8138-06E62AAE25D5}" srcOrd="0" destOrd="0" presId="urn:microsoft.com/office/officeart/2018/2/layout/IconCircleList"/>
    <dgm:cxn modelId="{52D54B47-C5E2-4993-8CE1-C5CF33EEA9A9}" type="presParOf" srcId="{0CAC88F3-6433-48AC-8F09-13866BA656D9}" destId="{416C419E-0D0F-4FFA-9BA9-A586440EC720}" srcOrd="1" destOrd="0" presId="urn:microsoft.com/office/officeart/2018/2/layout/IconCircleList"/>
    <dgm:cxn modelId="{E3B1479B-8E50-49E0-8FF0-60202B0164E7}" type="presParOf" srcId="{0CAC88F3-6433-48AC-8F09-13866BA656D9}" destId="{C4FAAB20-0DCB-4292-A599-3BA509771AE1}" srcOrd="2" destOrd="0" presId="urn:microsoft.com/office/officeart/2018/2/layout/IconCircleList"/>
    <dgm:cxn modelId="{A8D2971A-DA01-4738-B095-9E400239A313}" type="presParOf" srcId="{0CAC88F3-6433-48AC-8F09-13866BA656D9}" destId="{B81EC748-7179-425D-BCBB-76CA67509DD6}" srcOrd="3" destOrd="0" presId="urn:microsoft.com/office/officeart/2018/2/layout/IconCircleList"/>
    <dgm:cxn modelId="{C7F412EC-2AB6-4CCB-8691-5D19845407C8}" type="presParOf" srcId="{8B888E4C-02D6-42B2-9DF2-60B584C9F9E8}" destId="{5F82EA85-6DA5-44BE-A1BA-27664141484D}" srcOrd="3" destOrd="0" presId="urn:microsoft.com/office/officeart/2018/2/layout/IconCircleList"/>
    <dgm:cxn modelId="{7A86DCA3-4F65-4963-B00F-B6B27BBA8E41}" type="presParOf" srcId="{8B888E4C-02D6-42B2-9DF2-60B584C9F9E8}" destId="{AABBE7C0-29B4-4F23-9CEF-7EC353DD4ECB}" srcOrd="4" destOrd="0" presId="urn:microsoft.com/office/officeart/2018/2/layout/IconCircleList"/>
    <dgm:cxn modelId="{DF99D7B8-3B4D-4C47-A3D2-A9B54E42712C}" type="presParOf" srcId="{AABBE7C0-29B4-4F23-9CEF-7EC353DD4ECB}" destId="{6AF9DE75-EE42-4CA3-BEE3-95B89A00EF94}" srcOrd="0" destOrd="0" presId="urn:microsoft.com/office/officeart/2018/2/layout/IconCircleList"/>
    <dgm:cxn modelId="{64600598-698D-4A6D-93AA-9C0B327E12F2}" type="presParOf" srcId="{AABBE7C0-29B4-4F23-9CEF-7EC353DD4ECB}" destId="{D0B2B644-9A01-462B-AFD4-B58029B14755}" srcOrd="1" destOrd="0" presId="urn:microsoft.com/office/officeart/2018/2/layout/IconCircleList"/>
    <dgm:cxn modelId="{0DE0E96E-BB72-4A4D-9261-024B0CE3FAD9}" type="presParOf" srcId="{AABBE7C0-29B4-4F23-9CEF-7EC353DD4ECB}" destId="{F80BAE8A-5B30-4D9B-858A-27EB0F5D7646}" srcOrd="2" destOrd="0" presId="urn:microsoft.com/office/officeart/2018/2/layout/IconCircleList"/>
    <dgm:cxn modelId="{AC0E02A7-D8E8-43E7-AEC5-E81E2FEDB443}" type="presParOf" srcId="{AABBE7C0-29B4-4F23-9CEF-7EC353DD4ECB}" destId="{3F00D8FE-4C44-459E-8E68-E4E9C329BE10}" srcOrd="3" destOrd="0" presId="urn:microsoft.com/office/officeart/2018/2/layout/IconCircleList"/>
    <dgm:cxn modelId="{A2AA44D2-CBB5-41C1-B911-EEA16BB19A14}" type="presParOf" srcId="{8B888E4C-02D6-42B2-9DF2-60B584C9F9E8}" destId="{9C1EB3E9-1C7F-40A3-B5B0-BCC248661A85}" srcOrd="5" destOrd="0" presId="urn:microsoft.com/office/officeart/2018/2/layout/IconCircleList"/>
    <dgm:cxn modelId="{5A8D06C8-776C-4CB8-AB8B-842F88A35285}" type="presParOf" srcId="{8B888E4C-02D6-42B2-9DF2-60B584C9F9E8}" destId="{B6A6D1E1-14DB-438B-9486-693ECF9D9001}" srcOrd="6" destOrd="0" presId="urn:microsoft.com/office/officeart/2018/2/layout/IconCircleList"/>
    <dgm:cxn modelId="{6B14D761-8CE0-4A47-8EE5-5E08F91253B4}" type="presParOf" srcId="{B6A6D1E1-14DB-438B-9486-693ECF9D9001}" destId="{4DF831FB-5D86-480A-8BA4-07EC041FA4BC}" srcOrd="0" destOrd="0" presId="urn:microsoft.com/office/officeart/2018/2/layout/IconCircleList"/>
    <dgm:cxn modelId="{B0BEF8A9-A6DA-4307-819D-5F199EA26D45}" type="presParOf" srcId="{B6A6D1E1-14DB-438B-9486-693ECF9D9001}" destId="{7016EC7B-D17F-45F6-BD6A-A54683FD386A}" srcOrd="1" destOrd="0" presId="urn:microsoft.com/office/officeart/2018/2/layout/IconCircleList"/>
    <dgm:cxn modelId="{BDCB3C89-F56D-4217-A4D1-978D63218114}" type="presParOf" srcId="{B6A6D1E1-14DB-438B-9486-693ECF9D9001}" destId="{8EDAD4AC-31D1-4BD9-BE4A-BE8AC412333B}" srcOrd="2" destOrd="0" presId="urn:microsoft.com/office/officeart/2018/2/layout/IconCircleList"/>
    <dgm:cxn modelId="{676CC979-D437-480D-B8DF-BD8A8B6ABF0A}" type="presParOf" srcId="{B6A6D1E1-14DB-438B-9486-693ECF9D9001}" destId="{86402964-DAA6-4F83-8DE6-D7FDE15C8C92}" srcOrd="3" destOrd="0" presId="urn:microsoft.com/office/officeart/2018/2/layout/Icon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1A63F-54AE-4FF2-9AFD-260908895B3E}">
      <dsp:nvSpPr>
        <dsp:cNvPr id="0" name=""/>
        <dsp:cNvSpPr/>
      </dsp:nvSpPr>
      <dsp:spPr>
        <a:xfrm>
          <a:off x="53009" y="673343"/>
          <a:ext cx="1253682" cy="125368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2C58D5-B5B3-4858-A2DB-8D91287B39A2}">
      <dsp:nvSpPr>
        <dsp:cNvPr id="0" name=""/>
        <dsp:cNvSpPr/>
      </dsp:nvSpPr>
      <dsp:spPr>
        <a:xfrm>
          <a:off x="316283" y="936617"/>
          <a:ext cx="727135" cy="7271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060BF3-DCB7-40D1-923A-97F936126764}">
      <dsp:nvSpPr>
        <dsp:cNvPr id="0" name=""/>
        <dsp:cNvSpPr/>
      </dsp:nvSpPr>
      <dsp:spPr>
        <a:xfrm>
          <a:off x="1575338" y="673343"/>
          <a:ext cx="2955108" cy="125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fr-CA" sz="1600" b="1" kern="1200" noProof="0" dirty="0"/>
            <a:t>Innovation</a:t>
          </a:r>
          <a:r>
            <a:rPr lang="fr-CA" sz="1600" kern="1200" noProof="0" dirty="0"/>
            <a:t> : Développer des technologies de pointe qui repoussent les limites de l’ingénierie traditionnelle.</a:t>
          </a:r>
        </a:p>
      </dsp:txBody>
      <dsp:txXfrm>
        <a:off x="1575338" y="673343"/>
        <a:ext cx="2955108" cy="1253682"/>
      </dsp:txXfrm>
    </dsp:sp>
    <dsp:sp modelId="{79C1B610-7299-4058-8138-06E62AAE25D5}">
      <dsp:nvSpPr>
        <dsp:cNvPr id="0" name=""/>
        <dsp:cNvSpPr/>
      </dsp:nvSpPr>
      <dsp:spPr>
        <a:xfrm>
          <a:off x="5045352" y="673343"/>
          <a:ext cx="1253682" cy="125368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6C419E-0D0F-4FFA-9BA9-A586440EC720}">
      <dsp:nvSpPr>
        <dsp:cNvPr id="0" name=""/>
        <dsp:cNvSpPr/>
      </dsp:nvSpPr>
      <dsp:spPr>
        <a:xfrm>
          <a:off x="5308625" y="936617"/>
          <a:ext cx="727135" cy="72713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1EC748-7179-425D-BCBB-76CA67509DD6}">
      <dsp:nvSpPr>
        <dsp:cNvPr id="0" name=""/>
        <dsp:cNvSpPr/>
      </dsp:nvSpPr>
      <dsp:spPr>
        <a:xfrm>
          <a:off x="6567681" y="673343"/>
          <a:ext cx="2955108" cy="125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fr-CA" sz="1600" b="1" kern="1200" noProof="0" dirty="0"/>
            <a:t>Excellence</a:t>
          </a:r>
          <a:r>
            <a:rPr lang="fr-CA" sz="1600" kern="1200" noProof="0" dirty="0"/>
            <a:t> : Viser une qualité optimale dans la conception, la fabrication et l’installation des équipements.</a:t>
          </a:r>
        </a:p>
      </dsp:txBody>
      <dsp:txXfrm>
        <a:off x="6567681" y="673343"/>
        <a:ext cx="2955108" cy="1253682"/>
      </dsp:txXfrm>
    </dsp:sp>
    <dsp:sp modelId="{6AF9DE75-EE42-4CA3-BEE3-95B89A00EF94}">
      <dsp:nvSpPr>
        <dsp:cNvPr id="0" name=""/>
        <dsp:cNvSpPr/>
      </dsp:nvSpPr>
      <dsp:spPr>
        <a:xfrm>
          <a:off x="53009" y="2716410"/>
          <a:ext cx="1253682" cy="125368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2B644-9A01-462B-AFD4-B58029B14755}">
      <dsp:nvSpPr>
        <dsp:cNvPr id="0" name=""/>
        <dsp:cNvSpPr/>
      </dsp:nvSpPr>
      <dsp:spPr>
        <a:xfrm>
          <a:off x="316283" y="2979683"/>
          <a:ext cx="727135" cy="72713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00D8FE-4C44-459E-8E68-E4E9C329BE10}">
      <dsp:nvSpPr>
        <dsp:cNvPr id="0" name=""/>
        <dsp:cNvSpPr/>
      </dsp:nvSpPr>
      <dsp:spPr>
        <a:xfrm>
          <a:off x="1575338" y="2716410"/>
          <a:ext cx="2955108" cy="125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fr-CA" sz="1600" b="1" kern="1200" noProof="0" dirty="0"/>
            <a:t>Durabilité</a:t>
          </a:r>
          <a:r>
            <a:rPr lang="fr-CA" sz="1600" kern="1200" noProof="0" dirty="0"/>
            <a:t> : Réduire l’empreinte environnementale des opérations et intégrer les meilleures pratiques ESG et d’écoconception. </a:t>
          </a:r>
        </a:p>
      </dsp:txBody>
      <dsp:txXfrm>
        <a:off x="1575338" y="2716410"/>
        <a:ext cx="2955108" cy="1253682"/>
      </dsp:txXfrm>
    </dsp:sp>
    <dsp:sp modelId="{4DF831FB-5D86-480A-8BA4-07EC041FA4BC}">
      <dsp:nvSpPr>
        <dsp:cNvPr id="0" name=""/>
        <dsp:cNvSpPr/>
      </dsp:nvSpPr>
      <dsp:spPr>
        <a:xfrm>
          <a:off x="5045352" y="2716410"/>
          <a:ext cx="1253682" cy="125368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6EC7B-D17F-45F6-BD6A-A54683FD386A}">
      <dsp:nvSpPr>
        <dsp:cNvPr id="0" name=""/>
        <dsp:cNvSpPr/>
      </dsp:nvSpPr>
      <dsp:spPr>
        <a:xfrm>
          <a:off x="5308625" y="2979683"/>
          <a:ext cx="727135" cy="7271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402964-DAA6-4F83-8DE6-D7FDE15C8C92}">
      <dsp:nvSpPr>
        <dsp:cNvPr id="0" name=""/>
        <dsp:cNvSpPr/>
      </dsp:nvSpPr>
      <dsp:spPr>
        <a:xfrm>
          <a:off x="6567681" y="2716410"/>
          <a:ext cx="2955108" cy="1253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fr-CA" sz="1600" b="1" kern="1200" noProof="0" dirty="0"/>
            <a:t>Collaboration</a:t>
          </a:r>
          <a:r>
            <a:rPr lang="fr-CA" sz="1600" kern="1200" noProof="0" dirty="0"/>
            <a:t> : Miser sur la force des partenariats avec clients, fournisseurs, municipalités et acteurs publics pour transformer le secteur.</a:t>
          </a:r>
        </a:p>
      </dsp:txBody>
      <dsp:txXfrm>
        <a:off x="6567681" y="2716410"/>
        <a:ext cx="2955108" cy="125368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C1C40-ADAD-46E7-8DDC-3EB6236C4D46}" type="datetimeFigureOut">
              <a:rPr lang="fr-CA" smtClean="0"/>
              <a:t>2025-09-09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7D247-7034-4BBE-8F43-B1420B5E59DA}" type="slidenum">
              <a:rPr lang="fr-CA" smtClean="0"/>
              <a:t>‹n°›</a:t>
            </a:fld>
            <a:endParaRPr lang="fr-CA"/>
          </a:p>
        </p:txBody>
      </p:sp>
    </p:spTree>
    <p:extLst>
      <p:ext uri="{BB962C8B-B14F-4D97-AF65-F5344CB8AC3E}">
        <p14:creationId xmlns:p14="http://schemas.microsoft.com/office/powerpoint/2010/main" val="170166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23E9-56D6-41E8-95BE-ECA5EB32C038}" type="slidenum">
              <a:rPr kumimoji="0" lang="fr-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18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5</a:t>
            </a:r>
          </a:p>
        </p:txBody>
      </p:sp>
      <p:sp>
        <p:nvSpPr>
          <p:cNvPr id="4" name="Espace réservé du numéro de diapositive 3"/>
          <p:cNvSpPr>
            <a:spLocks noGrp="1"/>
          </p:cNvSpPr>
          <p:nvPr>
            <p:ph type="sldNum" sz="quarter" idx="5"/>
          </p:nvPr>
        </p:nvSpPr>
        <p:spPr/>
        <p:txBody>
          <a:bodyPr/>
          <a:lstStyle/>
          <a:p>
            <a:fld id="{22B7D247-7034-4BBE-8F43-B1420B5E59DA}" type="slidenum">
              <a:rPr lang="fr-CA" smtClean="0"/>
              <a:t>21</a:t>
            </a:fld>
            <a:endParaRPr lang="fr-CA"/>
          </a:p>
        </p:txBody>
      </p:sp>
    </p:spTree>
    <p:extLst>
      <p:ext uri="{BB962C8B-B14F-4D97-AF65-F5344CB8AC3E}">
        <p14:creationId xmlns:p14="http://schemas.microsoft.com/office/powerpoint/2010/main" val="114712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5</a:t>
            </a:r>
          </a:p>
          <a:p>
            <a:endParaRPr lang="fr-CA" dirty="0"/>
          </a:p>
          <a:p>
            <a:r>
              <a:rPr lang="fr-CA" dirty="0"/>
              <a:t>Résultat réel de l'écoconception</a:t>
            </a:r>
          </a:p>
        </p:txBody>
      </p:sp>
      <p:sp>
        <p:nvSpPr>
          <p:cNvPr id="4" name="Espace réservé du numéro de diapositive 3"/>
          <p:cNvSpPr>
            <a:spLocks noGrp="1"/>
          </p:cNvSpPr>
          <p:nvPr>
            <p:ph type="sldNum" sz="quarter" idx="5"/>
          </p:nvPr>
        </p:nvSpPr>
        <p:spPr/>
        <p:txBody>
          <a:bodyPr/>
          <a:lstStyle/>
          <a:p>
            <a:fld id="{22B7D247-7034-4BBE-8F43-B1420B5E59DA}" type="slidenum">
              <a:rPr lang="fr-CA" smtClean="0"/>
              <a:t>22</a:t>
            </a:fld>
            <a:endParaRPr lang="fr-CA"/>
          </a:p>
        </p:txBody>
      </p:sp>
    </p:spTree>
    <p:extLst>
      <p:ext uri="{BB962C8B-B14F-4D97-AF65-F5344CB8AC3E}">
        <p14:creationId xmlns:p14="http://schemas.microsoft.com/office/powerpoint/2010/main" val="86867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2B7D247-7034-4BBE-8F43-B1420B5E59DA}" type="slidenum">
              <a:rPr lang="fr-CA" smtClean="0"/>
              <a:t>25</a:t>
            </a:fld>
            <a:endParaRPr lang="fr-CA"/>
          </a:p>
        </p:txBody>
      </p:sp>
    </p:spTree>
    <p:extLst>
      <p:ext uri="{BB962C8B-B14F-4D97-AF65-F5344CB8AC3E}">
        <p14:creationId xmlns:p14="http://schemas.microsoft.com/office/powerpoint/2010/main" val="22350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2B7D247-7034-4BBE-8F43-B1420B5E59DA}" type="slidenum">
              <a:rPr lang="fr-CA" smtClean="0"/>
              <a:t>3</a:t>
            </a:fld>
            <a:endParaRPr lang="fr-CA"/>
          </a:p>
        </p:txBody>
      </p:sp>
    </p:spTree>
    <p:extLst>
      <p:ext uri="{BB962C8B-B14F-4D97-AF65-F5344CB8AC3E}">
        <p14:creationId xmlns:p14="http://schemas.microsoft.com/office/powerpoint/2010/main" val="287269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08C3F-D9E2-28AA-6F94-258678ADD3E2}"/>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4B7BD77-58D2-5498-13F1-5611354B80E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900841-9421-2CFA-4161-81E04F72CB81}"/>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BD60FDE1-7BE6-FBBD-B31C-D85694F83E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23E9-56D6-41E8-95BE-ECA5EB32C038}" type="slidenum">
              <a:rPr kumimoji="0" lang="fr-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747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576C6-D3B8-FA93-7102-7F5FB6DEF5C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8B91314-7CA3-A4E8-BDAA-EB79538953AA}"/>
              </a:ext>
            </a:extLst>
          </p:cNvPr>
          <p:cNvSpPr>
            <a:spLocks noGrp="1" noRot="1" noChangeAspect="1"/>
          </p:cNvSpPr>
          <p:nvPr>
            <p:ph type="sldImg"/>
          </p:nvPr>
        </p:nvSpPr>
        <p:spPr>
          <a:xfrm>
            <a:off x="2606675" y="914400"/>
            <a:ext cx="4387850" cy="2468563"/>
          </a:xfrm>
        </p:spPr>
      </p:sp>
      <p:sp>
        <p:nvSpPr>
          <p:cNvPr id="3" name="Espace réservé des notes 2">
            <a:extLst>
              <a:ext uri="{FF2B5EF4-FFF2-40B4-BE49-F238E27FC236}">
                <a16:creationId xmlns:a16="http://schemas.microsoft.com/office/drawing/2014/main" id="{F5E9CC3D-E5D7-E960-8321-4BE69C225AF4}"/>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2139B486-80BA-824B-31C5-B49159F785BF}"/>
              </a:ext>
            </a:extLst>
          </p:cNvPr>
          <p:cNvSpPr>
            <a:spLocks noGrp="1"/>
          </p:cNvSpPr>
          <p:nvPr>
            <p:ph type="sldNum" sz="quarter" idx="5"/>
          </p:nvPr>
        </p:nvSpPr>
        <p:spPr/>
        <p:txBody>
          <a:bodyPr/>
          <a:lstStyle/>
          <a:p>
            <a:fld id="{8FE122C0-5E8D-472D-9A1B-5CAC61B93810}" type="slidenum">
              <a:rPr lang="fr-CA" smtClean="0"/>
              <a:t>11</a:t>
            </a:fld>
            <a:endParaRPr lang="fr-CA"/>
          </a:p>
        </p:txBody>
      </p:sp>
    </p:spTree>
    <p:extLst>
      <p:ext uri="{BB962C8B-B14F-4D97-AF65-F5344CB8AC3E}">
        <p14:creationId xmlns:p14="http://schemas.microsoft.com/office/powerpoint/2010/main" val="299868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357C5-C8EC-E7AA-9739-C53F0CA2E7C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B69C87B1-5B5F-7BD5-8014-A306391D55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0E78045-67F9-785F-E835-933C4CD1705A}"/>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A975F174-9D7F-DA43-0540-26C9AA01E0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23E9-56D6-41E8-95BE-ECA5EB32C038}" type="slidenum">
              <a:rPr kumimoji="0" lang="fr-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15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Diminuer les couts et augmenter la profitabilité en faisant la</a:t>
            </a:r>
          </a:p>
          <a:p>
            <a:r>
              <a:rPr lang="fr-CA" noProof="0" dirty="0"/>
              <a:t>que</a:t>
            </a:r>
          </a:p>
          <a:p>
            <a:r>
              <a:rPr lang="fr-CA" noProof="0" dirty="0"/>
              <a:t> la réduction des coûts d’opération ainsi que l’augmentation de la profitabilité peuvent aller de pair avec des pratiques plus responsables.</a:t>
            </a:r>
          </a:p>
          <a:p>
            <a:r>
              <a:rPr lang="fr-CA" noProof="0" dirty="0"/>
              <a:t>Rapport </a:t>
            </a:r>
            <a:endParaRPr lang="fr-CA" dirty="0"/>
          </a:p>
        </p:txBody>
      </p:sp>
      <p:sp>
        <p:nvSpPr>
          <p:cNvPr id="4" name="Espace réservé du numéro de diapositive 3"/>
          <p:cNvSpPr>
            <a:spLocks noGrp="1"/>
          </p:cNvSpPr>
          <p:nvPr>
            <p:ph type="sldNum" sz="quarter" idx="5"/>
          </p:nvPr>
        </p:nvSpPr>
        <p:spPr/>
        <p:txBody>
          <a:bodyPr/>
          <a:lstStyle/>
          <a:p>
            <a:fld id="{22B7D247-7034-4BBE-8F43-B1420B5E59DA}" type="slidenum">
              <a:rPr lang="fr-CA" smtClean="0"/>
              <a:t>15</a:t>
            </a:fld>
            <a:endParaRPr lang="fr-CA"/>
          </a:p>
        </p:txBody>
      </p:sp>
    </p:spTree>
    <p:extLst>
      <p:ext uri="{BB962C8B-B14F-4D97-AF65-F5344CB8AC3E}">
        <p14:creationId xmlns:p14="http://schemas.microsoft.com/office/powerpoint/2010/main" val="211500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1</a:t>
            </a:r>
          </a:p>
        </p:txBody>
      </p:sp>
      <p:sp>
        <p:nvSpPr>
          <p:cNvPr id="4" name="Espace réservé du numéro de diapositive 3"/>
          <p:cNvSpPr>
            <a:spLocks noGrp="1"/>
          </p:cNvSpPr>
          <p:nvPr>
            <p:ph type="sldNum" sz="quarter" idx="5"/>
          </p:nvPr>
        </p:nvSpPr>
        <p:spPr/>
        <p:txBody>
          <a:bodyPr/>
          <a:lstStyle/>
          <a:p>
            <a:fld id="{22B7D247-7034-4BBE-8F43-B1420B5E59DA}" type="slidenum">
              <a:rPr lang="fr-CA" smtClean="0"/>
              <a:t>16</a:t>
            </a:fld>
            <a:endParaRPr lang="fr-CA"/>
          </a:p>
        </p:txBody>
      </p:sp>
    </p:spTree>
    <p:extLst>
      <p:ext uri="{BB962C8B-B14F-4D97-AF65-F5344CB8AC3E}">
        <p14:creationId xmlns:p14="http://schemas.microsoft.com/office/powerpoint/2010/main" val="262315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F0D09-A508-8F51-F7E1-D0FA703D4E3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074F8E0-4904-5B6E-CC6B-03F4AB72514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11EB68-B8BD-4101-3F77-19720B09D257}"/>
              </a:ext>
            </a:extLst>
          </p:cNvPr>
          <p:cNvSpPr>
            <a:spLocks noGrp="1"/>
          </p:cNvSpPr>
          <p:nvPr>
            <p:ph type="body" idx="1"/>
          </p:nvPr>
        </p:nvSpPr>
        <p:spPr/>
        <p:txBody>
          <a:bodyPr/>
          <a:lstStyle/>
          <a:p>
            <a:r>
              <a:rPr lang="fr-CA" dirty="0"/>
              <a:t>4</a:t>
            </a:r>
          </a:p>
        </p:txBody>
      </p:sp>
      <p:sp>
        <p:nvSpPr>
          <p:cNvPr id="4" name="Espace réservé du numéro de diapositive 3">
            <a:extLst>
              <a:ext uri="{FF2B5EF4-FFF2-40B4-BE49-F238E27FC236}">
                <a16:creationId xmlns:a16="http://schemas.microsoft.com/office/drawing/2014/main" id="{9B7AAF79-C9EC-FFA8-F476-0DA859E509D8}"/>
              </a:ext>
            </a:extLst>
          </p:cNvPr>
          <p:cNvSpPr>
            <a:spLocks noGrp="1"/>
          </p:cNvSpPr>
          <p:nvPr>
            <p:ph type="sldNum" sz="quarter" idx="5"/>
          </p:nvPr>
        </p:nvSpPr>
        <p:spPr/>
        <p:txBody>
          <a:bodyPr/>
          <a:lstStyle/>
          <a:p>
            <a:fld id="{22B7D247-7034-4BBE-8F43-B1420B5E59DA}" type="slidenum">
              <a:rPr lang="fr-CA" smtClean="0"/>
              <a:t>18</a:t>
            </a:fld>
            <a:endParaRPr lang="fr-CA"/>
          </a:p>
        </p:txBody>
      </p:sp>
    </p:spTree>
    <p:extLst>
      <p:ext uri="{BB962C8B-B14F-4D97-AF65-F5344CB8AC3E}">
        <p14:creationId xmlns:p14="http://schemas.microsoft.com/office/powerpoint/2010/main" val="18750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2</a:t>
            </a:r>
          </a:p>
        </p:txBody>
      </p:sp>
      <p:sp>
        <p:nvSpPr>
          <p:cNvPr id="4" name="Espace réservé du numéro de diapositive 3"/>
          <p:cNvSpPr>
            <a:spLocks noGrp="1"/>
          </p:cNvSpPr>
          <p:nvPr>
            <p:ph type="sldNum" sz="quarter" idx="5"/>
          </p:nvPr>
        </p:nvSpPr>
        <p:spPr/>
        <p:txBody>
          <a:bodyPr/>
          <a:lstStyle/>
          <a:p>
            <a:fld id="{22B7D247-7034-4BBE-8F43-B1420B5E59DA}" type="slidenum">
              <a:rPr lang="fr-CA" smtClean="0"/>
              <a:t>20</a:t>
            </a:fld>
            <a:endParaRPr lang="fr-CA"/>
          </a:p>
        </p:txBody>
      </p:sp>
    </p:spTree>
    <p:extLst>
      <p:ext uri="{BB962C8B-B14F-4D97-AF65-F5344CB8AC3E}">
        <p14:creationId xmlns:p14="http://schemas.microsoft.com/office/powerpoint/2010/main" val="199931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94A6D-8982-DF86-53DA-4B0BA1F02C5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AE86DCF2-7B9A-BC09-75C8-BE1E90C89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94E1DBF4-711E-6257-003E-6E3597CC5054}"/>
              </a:ext>
            </a:extLst>
          </p:cNvPr>
          <p:cNvSpPr>
            <a:spLocks noGrp="1"/>
          </p:cNvSpPr>
          <p:nvPr>
            <p:ph type="dt" sz="half" idx="10"/>
          </p:nvPr>
        </p:nvSpPr>
        <p:spPr>
          <a:xfrm>
            <a:off x="838200" y="6356350"/>
            <a:ext cx="2743200" cy="365125"/>
          </a:xfrm>
          <a:prstGeom prst="rect">
            <a:avLst/>
          </a:prstGeom>
        </p:spPr>
        <p:txBody>
          <a:bodyPr/>
          <a:lstStyle/>
          <a:p>
            <a:fld id="{9AF71F67-42B0-42B4-A68C-C3649003235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1CE2D76E-D803-D939-8942-0E93071E5D2E}"/>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533E3EE3-DF42-A6F3-F79D-34016ECA6647}"/>
              </a:ext>
            </a:extLst>
          </p:cNvPr>
          <p:cNvSpPr>
            <a:spLocks noGrp="1"/>
          </p:cNvSpPr>
          <p:nvPr>
            <p:ph type="sldNum" sz="quarter" idx="12"/>
          </p:nvPr>
        </p:nvSpPr>
        <p:spPr>
          <a:xfrm>
            <a:off x="8610600" y="6356350"/>
            <a:ext cx="2743200" cy="365125"/>
          </a:xfrm>
          <a:prstGeom prst="rect">
            <a:avLst/>
          </a:prstGeom>
        </p:spPr>
        <p:txBody>
          <a:bodyPr/>
          <a:lstStyle/>
          <a:p>
            <a:fld id="{20B725DB-04AA-4867-A6D6-FB0A6A0B1869}" type="slidenum">
              <a:rPr lang="fr-CA" smtClean="0"/>
              <a:t>‹n°›</a:t>
            </a:fld>
            <a:endParaRPr lang="fr-CA"/>
          </a:p>
        </p:txBody>
      </p:sp>
    </p:spTree>
    <p:extLst>
      <p:ext uri="{BB962C8B-B14F-4D97-AF65-F5344CB8AC3E}">
        <p14:creationId xmlns:p14="http://schemas.microsoft.com/office/powerpoint/2010/main" val="351271852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F745B-38B9-5C5D-FF0A-0E90803F4972}"/>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0DE65B7-F817-80A7-6BB3-A0EEB85722E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552192A-8081-18C2-C179-E80E435A7C4F}"/>
              </a:ext>
            </a:extLst>
          </p:cNvPr>
          <p:cNvSpPr>
            <a:spLocks noGrp="1"/>
          </p:cNvSpPr>
          <p:nvPr>
            <p:ph type="dt" sz="half" idx="10"/>
          </p:nvPr>
        </p:nvSpPr>
        <p:spPr>
          <a:xfrm>
            <a:off x="838200" y="6356350"/>
            <a:ext cx="2743200" cy="365125"/>
          </a:xfrm>
          <a:prstGeom prst="rect">
            <a:avLst/>
          </a:prstGeom>
        </p:spPr>
        <p:txBody>
          <a:bodyPr/>
          <a:lstStyle/>
          <a:p>
            <a:fld id="{9AF71F67-42B0-42B4-A68C-C3649003235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0EB07F0C-5AC6-ACB1-7D91-2E65CEE2054B}"/>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49959C71-0A1D-A286-D1B6-E89234B6B05C}"/>
              </a:ext>
            </a:extLst>
          </p:cNvPr>
          <p:cNvSpPr>
            <a:spLocks noGrp="1"/>
          </p:cNvSpPr>
          <p:nvPr>
            <p:ph type="sldNum" sz="quarter" idx="12"/>
          </p:nvPr>
        </p:nvSpPr>
        <p:spPr>
          <a:xfrm>
            <a:off x="8610600" y="6356350"/>
            <a:ext cx="2743200" cy="365125"/>
          </a:xfrm>
          <a:prstGeom prst="rect">
            <a:avLst/>
          </a:prstGeom>
        </p:spPr>
        <p:txBody>
          <a:bodyPr/>
          <a:lstStyle/>
          <a:p>
            <a:fld id="{20B725DB-04AA-4867-A6D6-FB0A6A0B1869}" type="slidenum">
              <a:rPr lang="fr-CA" smtClean="0"/>
              <a:t>‹n°›</a:t>
            </a:fld>
            <a:endParaRPr lang="fr-CA"/>
          </a:p>
        </p:txBody>
      </p:sp>
    </p:spTree>
    <p:extLst>
      <p:ext uri="{BB962C8B-B14F-4D97-AF65-F5344CB8AC3E}">
        <p14:creationId xmlns:p14="http://schemas.microsoft.com/office/powerpoint/2010/main" val="386112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7947506-E281-FFBB-D9DC-BCD42495B92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66F92EA-AE61-4D6E-8A27-F7967AEAA1E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D410FA8-0B5C-CFCC-318D-A6A00FCB3357}"/>
              </a:ext>
            </a:extLst>
          </p:cNvPr>
          <p:cNvSpPr>
            <a:spLocks noGrp="1"/>
          </p:cNvSpPr>
          <p:nvPr>
            <p:ph type="dt" sz="half" idx="10"/>
          </p:nvPr>
        </p:nvSpPr>
        <p:spPr>
          <a:xfrm>
            <a:off x="838200" y="6356350"/>
            <a:ext cx="2743200" cy="365125"/>
          </a:xfrm>
          <a:prstGeom prst="rect">
            <a:avLst/>
          </a:prstGeom>
        </p:spPr>
        <p:txBody>
          <a:bodyPr/>
          <a:lstStyle/>
          <a:p>
            <a:fld id="{9AF71F67-42B0-42B4-A68C-C3649003235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A2277036-111B-221E-E1DB-4D522F9F9633}"/>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A8B38425-C25F-3A1B-5E23-8AA0359C0DFC}"/>
              </a:ext>
            </a:extLst>
          </p:cNvPr>
          <p:cNvSpPr>
            <a:spLocks noGrp="1"/>
          </p:cNvSpPr>
          <p:nvPr>
            <p:ph type="sldNum" sz="quarter" idx="12"/>
          </p:nvPr>
        </p:nvSpPr>
        <p:spPr>
          <a:xfrm>
            <a:off x="8610600" y="6356350"/>
            <a:ext cx="2743200" cy="365125"/>
          </a:xfrm>
          <a:prstGeom prst="rect">
            <a:avLst/>
          </a:prstGeom>
        </p:spPr>
        <p:txBody>
          <a:bodyPr/>
          <a:lstStyle/>
          <a:p>
            <a:fld id="{20B725DB-04AA-4867-A6D6-FB0A6A0B1869}" type="slidenum">
              <a:rPr lang="fr-CA" smtClean="0"/>
              <a:t>‹n°›</a:t>
            </a:fld>
            <a:endParaRPr lang="fr-CA"/>
          </a:p>
        </p:txBody>
      </p:sp>
    </p:spTree>
    <p:extLst>
      <p:ext uri="{BB962C8B-B14F-4D97-AF65-F5344CB8AC3E}">
        <p14:creationId xmlns:p14="http://schemas.microsoft.com/office/powerpoint/2010/main" val="171055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CA"/>
              <a:t>Modifier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Modifier le style des sous-titres du masque</a:t>
            </a:r>
            <a:endParaRPr lang="en-US" dirty="0"/>
          </a:p>
        </p:txBody>
      </p:sp>
    </p:spTree>
    <p:extLst>
      <p:ext uri="{BB962C8B-B14F-4D97-AF65-F5344CB8AC3E}">
        <p14:creationId xmlns:p14="http://schemas.microsoft.com/office/powerpoint/2010/main" val="1590054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CA" dirty="0"/>
              <a:t>Modifier le style du titre</a:t>
            </a:r>
            <a:endParaRPr lang="en-US" dirty="0"/>
          </a:p>
        </p:txBody>
      </p:sp>
      <p:sp>
        <p:nvSpPr>
          <p:cNvPr id="3" name="Content Placeholder 2"/>
          <p:cNvSpPr>
            <a:spLocks noGrp="1"/>
          </p:cNvSpPr>
          <p:nvPr>
            <p:ph idx="1"/>
          </p:nvPr>
        </p:nvSpPr>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Tree>
    <p:extLst>
      <p:ext uri="{BB962C8B-B14F-4D97-AF65-F5344CB8AC3E}">
        <p14:creationId xmlns:p14="http://schemas.microsoft.com/office/powerpoint/2010/main" val="3316591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CA"/>
              <a:t>Modifier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E5FE043F-EDD5-4A4F-8F80-55E3668DF778}" type="datetimeFigureOut">
              <a:rPr lang="fr-CA" smtClean="0"/>
              <a:t>2025-09-09</a:t>
            </a:fld>
            <a:endParaRPr lang="fr-CA"/>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fr-CA"/>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1D1FD702-FC29-407B-8F5A-AC0ABC3BF048}" type="slidenum">
              <a:rPr lang="fr-CA" smtClean="0"/>
              <a:t>‹n°›</a:t>
            </a:fld>
            <a:endParaRPr lang="fr-CA"/>
          </a:p>
        </p:txBody>
      </p:sp>
    </p:spTree>
    <p:extLst>
      <p:ext uri="{BB962C8B-B14F-4D97-AF65-F5344CB8AC3E}">
        <p14:creationId xmlns:p14="http://schemas.microsoft.com/office/powerpoint/2010/main" val="2944762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58811" y="549388"/>
            <a:ext cx="10691813" cy="900000"/>
          </a:xfrm>
        </p:spPr>
        <p:txBody>
          <a:bodyPr/>
          <a:lstStyle/>
          <a:p>
            <a:r>
              <a:rPr lang="fr-CA"/>
              <a:t>Modifier le style du titre</a:t>
            </a:r>
            <a:endParaRPr lang="en-US" dirty="0"/>
          </a:p>
        </p:txBody>
      </p:sp>
      <p:sp>
        <p:nvSpPr>
          <p:cNvPr id="3" name="Content Placeholder 2"/>
          <p:cNvSpPr>
            <a:spLocks noGrp="1"/>
          </p:cNvSpPr>
          <p:nvPr>
            <p:ph sz="half" idx="1"/>
          </p:nvPr>
        </p:nvSpPr>
        <p:spPr>
          <a:xfrm>
            <a:off x="660400" y="1665288"/>
            <a:ext cx="5102224" cy="4643437"/>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6429376" y="1665289"/>
            <a:ext cx="5102224" cy="46434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Tree>
    <p:extLst>
      <p:ext uri="{BB962C8B-B14F-4D97-AF65-F5344CB8AC3E}">
        <p14:creationId xmlns:p14="http://schemas.microsoft.com/office/powerpoint/2010/main" val="2058687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Modifier le style du titre</a:t>
            </a:r>
            <a:endParaRPr lang="en-US" dirty="0"/>
          </a:p>
        </p:txBody>
      </p:sp>
      <p:sp>
        <p:nvSpPr>
          <p:cNvPr id="3" name="Text Placeholder 2"/>
          <p:cNvSpPr>
            <a:spLocks noGrp="1"/>
          </p:cNvSpPr>
          <p:nvPr>
            <p:ph type="body" idx="1"/>
          </p:nvPr>
        </p:nvSpPr>
        <p:spPr>
          <a:xfrm>
            <a:off x="675745" y="1803400"/>
            <a:ext cx="537007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675745" y="2476500"/>
            <a:ext cx="5370074" cy="3832111"/>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6161533" y="1803400"/>
            <a:ext cx="53700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6161534" y="2476500"/>
            <a:ext cx="5370066" cy="3832111"/>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Tree>
    <p:extLst>
      <p:ext uri="{BB962C8B-B14F-4D97-AF65-F5344CB8AC3E}">
        <p14:creationId xmlns:p14="http://schemas.microsoft.com/office/powerpoint/2010/main" val="288873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CA"/>
              <a:t>Modifier le style du titre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E5FE043F-EDD5-4A4F-8F80-55E3668DF778}" type="datetimeFigureOut">
              <a:rPr lang="fr-CA" smtClean="0"/>
              <a:t>2025-09-09</a:t>
            </a:fld>
            <a:endParaRPr lang="fr-CA"/>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fr-CA"/>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1D1FD702-FC29-407B-8F5A-AC0ABC3BF048}" type="slidenum">
              <a:rPr lang="fr-CA" smtClean="0"/>
              <a:t>‹n°›</a:t>
            </a:fld>
            <a:endParaRPr lang="fr-CA"/>
          </a:p>
        </p:txBody>
      </p:sp>
    </p:spTree>
    <p:extLst>
      <p:ext uri="{BB962C8B-B14F-4D97-AF65-F5344CB8AC3E}">
        <p14:creationId xmlns:p14="http://schemas.microsoft.com/office/powerpoint/2010/main" val="357255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E5FE043F-EDD5-4A4F-8F80-55E3668DF778}" type="datetimeFigureOut">
              <a:rPr lang="fr-CA" smtClean="0"/>
              <a:t>2025-09-09</a:t>
            </a:fld>
            <a:endParaRPr lang="fr-CA"/>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fr-CA"/>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1D1FD702-FC29-407B-8F5A-AC0ABC3BF048}" type="slidenum">
              <a:rPr lang="fr-CA" smtClean="0"/>
              <a:t>‹n°›</a:t>
            </a:fld>
            <a:endParaRPr lang="fr-CA"/>
          </a:p>
        </p:txBody>
      </p:sp>
    </p:spTree>
    <p:extLst>
      <p:ext uri="{BB962C8B-B14F-4D97-AF65-F5344CB8AC3E}">
        <p14:creationId xmlns:p14="http://schemas.microsoft.com/office/powerpoint/2010/main" val="1827075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CA"/>
              <a:t>Modifier le style du titre</a:t>
            </a:r>
            <a:endParaRPr lang="en-US" dirty="0"/>
          </a:p>
        </p:txBody>
      </p:sp>
      <p:sp>
        <p:nvSpPr>
          <p:cNvPr id="3" name="Content Placeholder 2"/>
          <p:cNvSpPr>
            <a:spLocks noGrp="1"/>
          </p:cNvSpPr>
          <p:nvPr>
            <p:ph idx="1"/>
          </p:nvPr>
        </p:nvSpPr>
        <p:spPr>
          <a:xfrm>
            <a:off x="4760461" y="514924"/>
            <a:ext cx="6772727" cy="5526437"/>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CA"/>
              <a:t>Cliquez pour modifier les styles du texte du masque</a:t>
            </a:r>
          </a:p>
        </p:txBody>
      </p:sp>
    </p:spTree>
    <p:extLst>
      <p:ext uri="{BB962C8B-B14F-4D97-AF65-F5344CB8AC3E}">
        <p14:creationId xmlns:p14="http://schemas.microsoft.com/office/powerpoint/2010/main" val="23614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E66F4-A7EC-DB15-A74F-C898A43D213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73369D0-911F-2FAA-C3F5-0E8AEF1CF25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B6B9A88-0A7C-2A89-8E85-E7FFF317E9B3}"/>
              </a:ext>
            </a:extLst>
          </p:cNvPr>
          <p:cNvSpPr>
            <a:spLocks noGrp="1"/>
          </p:cNvSpPr>
          <p:nvPr>
            <p:ph type="dt" sz="half" idx="10"/>
          </p:nvPr>
        </p:nvSpPr>
        <p:spPr>
          <a:xfrm>
            <a:off x="838200" y="6356350"/>
            <a:ext cx="2743200" cy="365125"/>
          </a:xfrm>
          <a:prstGeom prst="rect">
            <a:avLst/>
          </a:prstGeom>
        </p:spPr>
        <p:txBody>
          <a:bodyPr/>
          <a:lstStyle/>
          <a:p>
            <a:fld id="{9AF71F67-42B0-42B4-A68C-C3649003235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B11CC776-E9C0-E121-09A8-499A47B6C5DF}"/>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91986D5F-1254-D329-8631-DAA9D1F7C0F9}"/>
              </a:ext>
            </a:extLst>
          </p:cNvPr>
          <p:cNvSpPr>
            <a:spLocks noGrp="1"/>
          </p:cNvSpPr>
          <p:nvPr>
            <p:ph type="sldNum" sz="quarter" idx="12"/>
          </p:nvPr>
        </p:nvSpPr>
        <p:spPr>
          <a:xfrm>
            <a:off x="8610600" y="6356350"/>
            <a:ext cx="2743200" cy="365125"/>
          </a:xfrm>
          <a:prstGeom prst="rect">
            <a:avLst/>
          </a:prstGeom>
        </p:spPr>
        <p:txBody>
          <a:bodyPr/>
          <a:lstStyle/>
          <a:p>
            <a:fld id="{20B725DB-04AA-4867-A6D6-FB0A6A0B1869}" type="slidenum">
              <a:rPr lang="fr-CA" smtClean="0"/>
              <a:t>‹n°›</a:t>
            </a:fld>
            <a:endParaRPr lang="fr-CA"/>
          </a:p>
        </p:txBody>
      </p:sp>
    </p:spTree>
    <p:extLst>
      <p:ext uri="{BB962C8B-B14F-4D97-AF65-F5344CB8AC3E}">
        <p14:creationId xmlns:p14="http://schemas.microsoft.com/office/powerpoint/2010/main" val="298288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CA"/>
              <a:t>Modifier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E5FE043F-EDD5-4A4F-8F80-55E3668DF778}" type="datetimeFigureOut">
              <a:rPr lang="fr-CA" smtClean="0"/>
              <a:t>2025-09-09</a:t>
            </a:fld>
            <a:endParaRPr lang="fr-CA"/>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fr-CA"/>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1D1FD702-FC29-407B-8F5A-AC0ABC3BF048}" type="slidenum">
              <a:rPr lang="fr-CA" smtClean="0"/>
              <a:t>‹n°›</a:t>
            </a:fld>
            <a:endParaRPr lang="fr-CA"/>
          </a:p>
        </p:txBody>
      </p:sp>
    </p:spTree>
    <p:extLst>
      <p:ext uri="{BB962C8B-B14F-4D97-AF65-F5344CB8AC3E}">
        <p14:creationId xmlns:p14="http://schemas.microsoft.com/office/powerpoint/2010/main" val="3207144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CA"/>
              <a:t>Modifier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E5FE043F-EDD5-4A4F-8F80-55E3668DF778}" type="datetimeFigureOut">
              <a:rPr lang="fr-CA" smtClean="0"/>
              <a:t>2025-09-09</a:t>
            </a:fld>
            <a:endParaRPr lang="fr-CA"/>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fr-CA"/>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1D1FD702-FC29-407B-8F5A-AC0ABC3BF048}" type="slidenum">
              <a:rPr lang="fr-CA" smtClean="0"/>
              <a:t>‹n°›</a:t>
            </a:fld>
            <a:endParaRPr lang="fr-CA"/>
          </a:p>
        </p:txBody>
      </p:sp>
    </p:spTree>
    <p:extLst>
      <p:ext uri="{BB962C8B-B14F-4D97-AF65-F5344CB8AC3E}">
        <p14:creationId xmlns:p14="http://schemas.microsoft.com/office/powerpoint/2010/main" val="1438320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CA"/>
              <a:t>Modifier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CA"/>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E5FE043F-EDD5-4A4F-8F80-55E3668DF778}" type="datetimeFigureOut">
              <a:rPr lang="fr-CA" smtClean="0"/>
              <a:t>2025-09-09</a:t>
            </a:fld>
            <a:endParaRPr lang="fr-CA"/>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fr-CA"/>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1D1FD702-FC29-407B-8F5A-AC0ABC3BF048}" type="slidenum">
              <a:rPr lang="fr-CA" smtClean="0"/>
              <a:t>‹n°›</a:t>
            </a:fld>
            <a:endParaRPr lang="fr-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71355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CA"/>
              <a:t>Modifier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E5FE043F-EDD5-4A4F-8F80-55E3668DF778}" type="datetimeFigureOut">
              <a:rPr lang="fr-CA" smtClean="0"/>
              <a:t>2025-09-09</a:t>
            </a:fld>
            <a:endParaRPr lang="fr-CA"/>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fr-CA"/>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1D1FD702-FC29-407B-8F5A-AC0ABC3BF048}" type="slidenum">
              <a:rPr lang="fr-CA" smtClean="0"/>
              <a:t>‹n°›</a:t>
            </a:fld>
            <a:endParaRPr lang="fr-CA"/>
          </a:p>
        </p:txBody>
      </p:sp>
    </p:spTree>
    <p:extLst>
      <p:ext uri="{BB962C8B-B14F-4D97-AF65-F5344CB8AC3E}">
        <p14:creationId xmlns:p14="http://schemas.microsoft.com/office/powerpoint/2010/main" val="3039179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CA"/>
              <a:t>Modifier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CA"/>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E5FE043F-EDD5-4A4F-8F80-55E3668DF778}" type="datetimeFigureOut">
              <a:rPr lang="fr-CA" smtClean="0"/>
              <a:t>2025-09-09</a:t>
            </a:fld>
            <a:endParaRPr lang="fr-CA"/>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fr-CA"/>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1D1FD702-FC29-407B-8F5A-AC0ABC3BF048}" type="slidenum">
              <a:rPr lang="fr-CA" smtClean="0"/>
              <a:t>‹n°›</a:t>
            </a:fld>
            <a:endParaRPr lang="fr-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5031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CA"/>
              <a:t>Modifier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CA"/>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E5FE043F-EDD5-4A4F-8F80-55E3668DF778}" type="datetimeFigureOut">
              <a:rPr lang="fr-CA" smtClean="0"/>
              <a:t>2025-09-09</a:t>
            </a:fld>
            <a:endParaRPr lang="fr-CA"/>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fr-CA"/>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1D1FD702-FC29-407B-8F5A-AC0ABC3BF048}" type="slidenum">
              <a:rPr lang="fr-CA" smtClean="0"/>
              <a:t>‹n°›</a:t>
            </a:fld>
            <a:endParaRPr lang="fr-CA"/>
          </a:p>
        </p:txBody>
      </p:sp>
    </p:spTree>
    <p:extLst>
      <p:ext uri="{BB962C8B-B14F-4D97-AF65-F5344CB8AC3E}">
        <p14:creationId xmlns:p14="http://schemas.microsoft.com/office/powerpoint/2010/main" val="688948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E5FE043F-EDD5-4A4F-8F80-55E3668DF778}" type="datetimeFigureOut">
              <a:rPr lang="fr-CA" smtClean="0"/>
              <a:t>2025-09-09</a:t>
            </a:fld>
            <a:endParaRPr lang="fr-CA"/>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fr-CA"/>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1D1FD702-FC29-407B-8F5A-AC0ABC3BF048}" type="slidenum">
              <a:rPr lang="fr-CA" smtClean="0"/>
              <a:t>‹n°›</a:t>
            </a:fld>
            <a:endParaRPr lang="fr-CA"/>
          </a:p>
        </p:txBody>
      </p:sp>
    </p:spTree>
    <p:extLst>
      <p:ext uri="{BB962C8B-B14F-4D97-AF65-F5344CB8AC3E}">
        <p14:creationId xmlns:p14="http://schemas.microsoft.com/office/powerpoint/2010/main" val="489681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CA"/>
              <a:t>Modifier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E5FE043F-EDD5-4A4F-8F80-55E3668DF778}" type="datetimeFigureOut">
              <a:rPr lang="fr-CA" smtClean="0"/>
              <a:t>2025-09-09</a:t>
            </a:fld>
            <a:endParaRPr lang="fr-CA"/>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fr-CA"/>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1D1FD702-FC29-407B-8F5A-AC0ABC3BF048}" type="slidenum">
              <a:rPr lang="fr-CA" smtClean="0"/>
              <a:t>‹n°›</a:t>
            </a:fld>
            <a:endParaRPr lang="fr-CA"/>
          </a:p>
        </p:txBody>
      </p:sp>
    </p:spTree>
    <p:extLst>
      <p:ext uri="{BB962C8B-B14F-4D97-AF65-F5344CB8AC3E}">
        <p14:creationId xmlns:p14="http://schemas.microsoft.com/office/powerpoint/2010/main" val="1914582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2D4E8-E36D-CF7B-C7EE-5DF892380807}"/>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p>
        </p:txBody>
      </p:sp>
      <p:sp>
        <p:nvSpPr>
          <p:cNvPr id="3" name="Sous-titre 2">
            <a:extLst>
              <a:ext uri="{FF2B5EF4-FFF2-40B4-BE49-F238E27FC236}">
                <a16:creationId xmlns:a16="http://schemas.microsoft.com/office/drawing/2014/main" id="{AF943316-4ED6-C198-D7F7-D9783A3CE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p>
        </p:txBody>
      </p:sp>
      <p:sp>
        <p:nvSpPr>
          <p:cNvPr id="4" name="Espace réservé de la date 3">
            <a:extLst>
              <a:ext uri="{FF2B5EF4-FFF2-40B4-BE49-F238E27FC236}">
                <a16:creationId xmlns:a16="http://schemas.microsoft.com/office/drawing/2014/main" id="{BFFDC203-C5A4-AF02-82DA-CA79C65FFA65}"/>
              </a:ext>
            </a:extLst>
          </p:cNvPr>
          <p:cNvSpPr>
            <a:spLocks noGrp="1"/>
          </p:cNvSpPr>
          <p:nvPr>
            <p:ph type="dt" sz="half" idx="10"/>
          </p:nvPr>
        </p:nvSpPr>
        <p:spPr/>
        <p:txBody>
          <a:bodyPr/>
          <a:lstStyle/>
          <a:p>
            <a:fld id="{0C0DE262-F9AF-4932-A562-44C3BE5AB9F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ED459BFA-B8B3-8E86-3CF5-73180BC25DD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B598D68-1CA8-A7A6-17A5-1AF6CA1A0E58}"/>
              </a:ext>
            </a:extLst>
          </p:cNvPr>
          <p:cNvSpPr>
            <a:spLocks noGrp="1"/>
          </p:cNvSpPr>
          <p:nvPr>
            <p:ph type="sldNum" sz="quarter" idx="12"/>
          </p:nvPr>
        </p:nvSpPr>
        <p:spPr/>
        <p:txBody>
          <a:bodyPr/>
          <a:lstStyle/>
          <a:p>
            <a:fld id="{DCABDCAC-558D-4276-AED5-68DAA36E869D}" type="slidenum">
              <a:rPr lang="fr-CA" smtClean="0"/>
              <a:t>‹n°›</a:t>
            </a:fld>
            <a:endParaRPr lang="fr-CA"/>
          </a:p>
        </p:txBody>
      </p:sp>
    </p:spTree>
    <p:extLst>
      <p:ext uri="{BB962C8B-B14F-4D97-AF65-F5344CB8AC3E}">
        <p14:creationId xmlns:p14="http://schemas.microsoft.com/office/powerpoint/2010/main" val="2427645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E28599-12FA-E5D1-AFD5-C61202AC497E}"/>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86DC692C-F7CC-A4F3-7DBB-93EA7ECD9624}"/>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2F41223D-3C72-A6E0-467B-365D463599CD}"/>
              </a:ext>
            </a:extLst>
          </p:cNvPr>
          <p:cNvSpPr>
            <a:spLocks noGrp="1"/>
          </p:cNvSpPr>
          <p:nvPr>
            <p:ph type="dt" sz="half" idx="10"/>
          </p:nvPr>
        </p:nvSpPr>
        <p:spPr/>
        <p:txBody>
          <a:bodyPr/>
          <a:lstStyle/>
          <a:p>
            <a:fld id="{0C0DE262-F9AF-4932-A562-44C3BE5AB9F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8D43A651-DE61-0BBC-B626-39BEBDF1FF6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D484C4C-BF15-DF66-410E-788E4F044B28}"/>
              </a:ext>
            </a:extLst>
          </p:cNvPr>
          <p:cNvSpPr>
            <a:spLocks noGrp="1"/>
          </p:cNvSpPr>
          <p:nvPr>
            <p:ph type="sldNum" sz="quarter" idx="12"/>
          </p:nvPr>
        </p:nvSpPr>
        <p:spPr/>
        <p:txBody>
          <a:bodyPr/>
          <a:lstStyle/>
          <a:p>
            <a:fld id="{DCABDCAC-558D-4276-AED5-68DAA36E869D}" type="slidenum">
              <a:rPr lang="fr-CA" smtClean="0"/>
              <a:t>‹n°›</a:t>
            </a:fld>
            <a:endParaRPr lang="fr-CA"/>
          </a:p>
        </p:txBody>
      </p:sp>
    </p:spTree>
    <p:extLst>
      <p:ext uri="{BB962C8B-B14F-4D97-AF65-F5344CB8AC3E}">
        <p14:creationId xmlns:p14="http://schemas.microsoft.com/office/powerpoint/2010/main" val="400902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651B1-9056-76AA-F7A7-8C7469A413E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C964CA58-C865-E8CC-0968-A2FECE0CFC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A255DCE-2AD0-DCE3-1606-FE18B040FBFE}"/>
              </a:ext>
            </a:extLst>
          </p:cNvPr>
          <p:cNvSpPr>
            <a:spLocks noGrp="1"/>
          </p:cNvSpPr>
          <p:nvPr>
            <p:ph type="dt" sz="half" idx="10"/>
          </p:nvPr>
        </p:nvSpPr>
        <p:spPr>
          <a:xfrm>
            <a:off x="838200" y="6356350"/>
            <a:ext cx="2743200" cy="365125"/>
          </a:xfrm>
          <a:prstGeom prst="rect">
            <a:avLst/>
          </a:prstGeom>
        </p:spPr>
        <p:txBody>
          <a:bodyPr/>
          <a:lstStyle/>
          <a:p>
            <a:fld id="{9AF71F67-42B0-42B4-A68C-C3649003235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67C3024A-5BC3-9D29-2DB9-40E1955EC5B8}"/>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6" name="Espace réservé du numéro de diapositive 5">
            <a:extLst>
              <a:ext uri="{FF2B5EF4-FFF2-40B4-BE49-F238E27FC236}">
                <a16:creationId xmlns:a16="http://schemas.microsoft.com/office/drawing/2014/main" id="{6BE0CE8E-1766-FE10-783A-9599C94EAB15}"/>
              </a:ext>
            </a:extLst>
          </p:cNvPr>
          <p:cNvSpPr>
            <a:spLocks noGrp="1"/>
          </p:cNvSpPr>
          <p:nvPr>
            <p:ph type="sldNum" sz="quarter" idx="12"/>
          </p:nvPr>
        </p:nvSpPr>
        <p:spPr>
          <a:xfrm>
            <a:off x="8610600" y="6356350"/>
            <a:ext cx="2743200" cy="365125"/>
          </a:xfrm>
          <a:prstGeom prst="rect">
            <a:avLst/>
          </a:prstGeom>
        </p:spPr>
        <p:txBody>
          <a:bodyPr/>
          <a:lstStyle/>
          <a:p>
            <a:fld id="{20B725DB-04AA-4867-A6D6-FB0A6A0B1869}" type="slidenum">
              <a:rPr lang="fr-CA" smtClean="0"/>
              <a:t>‹n°›</a:t>
            </a:fld>
            <a:endParaRPr lang="fr-CA"/>
          </a:p>
        </p:txBody>
      </p:sp>
    </p:spTree>
    <p:extLst>
      <p:ext uri="{BB962C8B-B14F-4D97-AF65-F5344CB8AC3E}">
        <p14:creationId xmlns:p14="http://schemas.microsoft.com/office/powerpoint/2010/main" val="2498642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B4BBC-7A51-D998-6C97-D51A68C5D816}"/>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p>
        </p:txBody>
      </p:sp>
      <p:sp>
        <p:nvSpPr>
          <p:cNvPr id="3" name="Espace réservé du texte 2">
            <a:extLst>
              <a:ext uri="{FF2B5EF4-FFF2-40B4-BE49-F238E27FC236}">
                <a16:creationId xmlns:a16="http://schemas.microsoft.com/office/drawing/2014/main" id="{F55751C0-A761-B4F8-95B9-D95DCDE1B2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5F98CDD0-8B88-218E-60C6-D56DBCD5D27C}"/>
              </a:ext>
            </a:extLst>
          </p:cNvPr>
          <p:cNvSpPr>
            <a:spLocks noGrp="1"/>
          </p:cNvSpPr>
          <p:nvPr>
            <p:ph type="dt" sz="half" idx="10"/>
          </p:nvPr>
        </p:nvSpPr>
        <p:spPr/>
        <p:txBody>
          <a:bodyPr/>
          <a:lstStyle/>
          <a:p>
            <a:fld id="{0C0DE262-F9AF-4932-A562-44C3BE5AB9F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A1904C0C-91D2-44EF-1068-608DE5637E6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C33B567-1884-1875-CFF0-0AAC7E3054B9}"/>
              </a:ext>
            </a:extLst>
          </p:cNvPr>
          <p:cNvSpPr>
            <a:spLocks noGrp="1"/>
          </p:cNvSpPr>
          <p:nvPr>
            <p:ph type="sldNum" sz="quarter" idx="12"/>
          </p:nvPr>
        </p:nvSpPr>
        <p:spPr/>
        <p:txBody>
          <a:bodyPr/>
          <a:lstStyle/>
          <a:p>
            <a:fld id="{DCABDCAC-558D-4276-AED5-68DAA36E869D}" type="slidenum">
              <a:rPr lang="fr-CA" smtClean="0"/>
              <a:t>‹n°›</a:t>
            </a:fld>
            <a:endParaRPr lang="fr-CA"/>
          </a:p>
        </p:txBody>
      </p:sp>
    </p:spTree>
    <p:extLst>
      <p:ext uri="{BB962C8B-B14F-4D97-AF65-F5344CB8AC3E}">
        <p14:creationId xmlns:p14="http://schemas.microsoft.com/office/powerpoint/2010/main" val="1546055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9C97B-6C33-0E4C-55B8-95E71458A5AB}"/>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3F8E12A1-EEEB-B4C1-1268-96021C5FFF2D}"/>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93F0C9DD-BD04-C37C-FE10-526F0879CD3F}"/>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7EF13ECE-74CB-38DE-28D3-05A7CF6EAB21}"/>
              </a:ext>
            </a:extLst>
          </p:cNvPr>
          <p:cNvSpPr>
            <a:spLocks noGrp="1"/>
          </p:cNvSpPr>
          <p:nvPr>
            <p:ph type="dt" sz="half" idx="10"/>
          </p:nvPr>
        </p:nvSpPr>
        <p:spPr/>
        <p:txBody>
          <a:bodyPr/>
          <a:lstStyle/>
          <a:p>
            <a:fld id="{0C0DE262-F9AF-4932-A562-44C3BE5AB9F6}" type="datetimeFigureOut">
              <a:rPr lang="fr-CA" smtClean="0"/>
              <a:t>2025-09-09</a:t>
            </a:fld>
            <a:endParaRPr lang="fr-CA"/>
          </a:p>
        </p:txBody>
      </p:sp>
      <p:sp>
        <p:nvSpPr>
          <p:cNvPr id="6" name="Espace réservé du pied de page 5">
            <a:extLst>
              <a:ext uri="{FF2B5EF4-FFF2-40B4-BE49-F238E27FC236}">
                <a16:creationId xmlns:a16="http://schemas.microsoft.com/office/drawing/2014/main" id="{9AFA91DF-5B09-BDB2-B2E7-125D78D80BD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5B70DBA-7638-0AEB-4555-D7E1EF2205F2}"/>
              </a:ext>
            </a:extLst>
          </p:cNvPr>
          <p:cNvSpPr>
            <a:spLocks noGrp="1"/>
          </p:cNvSpPr>
          <p:nvPr>
            <p:ph type="sldNum" sz="quarter" idx="12"/>
          </p:nvPr>
        </p:nvSpPr>
        <p:spPr/>
        <p:txBody>
          <a:bodyPr/>
          <a:lstStyle/>
          <a:p>
            <a:fld id="{DCABDCAC-558D-4276-AED5-68DAA36E869D}" type="slidenum">
              <a:rPr lang="fr-CA" smtClean="0"/>
              <a:t>‹n°›</a:t>
            </a:fld>
            <a:endParaRPr lang="fr-CA"/>
          </a:p>
        </p:txBody>
      </p:sp>
    </p:spTree>
    <p:extLst>
      <p:ext uri="{BB962C8B-B14F-4D97-AF65-F5344CB8AC3E}">
        <p14:creationId xmlns:p14="http://schemas.microsoft.com/office/powerpoint/2010/main" val="2901251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BE2968-74D4-8573-CFCF-A87BCF96245B}"/>
              </a:ext>
            </a:extLst>
          </p:cNvPr>
          <p:cNvSpPr>
            <a:spLocks noGrp="1"/>
          </p:cNvSpPr>
          <p:nvPr>
            <p:ph type="title"/>
          </p:nvPr>
        </p:nvSpPr>
        <p:spPr>
          <a:xfrm>
            <a:off x="839788" y="365125"/>
            <a:ext cx="10515600" cy="1325563"/>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EEA300FC-114C-8956-42C2-117762642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B574F54D-CE1C-A08E-95E4-300FD3C8C860}"/>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5B9A9B6B-D89F-30FD-72AD-B1CB40931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5F1B3163-0197-830A-6FE6-118B2CE99367}"/>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860B3616-3516-711E-7A70-0511F12F594B}"/>
              </a:ext>
            </a:extLst>
          </p:cNvPr>
          <p:cNvSpPr>
            <a:spLocks noGrp="1"/>
          </p:cNvSpPr>
          <p:nvPr>
            <p:ph type="dt" sz="half" idx="10"/>
          </p:nvPr>
        </p:nvSpPr>
        <p:spPr/>
        <p:txBody>
          <a:bodyPr/>
          <a:lstStyle/>
          <a:p>
            <a:fld id="{0C0DE262-F9AF-4932-A562-44C3BE5AB9F6}" type="datetimeFigureOut">
              <a:rPr lang="fr-CA" smtClean="0"/>
              <a:t>2025-09-09</a:t>
            </a:fld>
            <a:endParaRPr lang="fr-CA"/>
          </a:p>
        </p:txBody>
      </p:sp>
      <p:sp>
        <p:nvSpPr>
          <p:cNvPr id="8" name="Espace réservé du pied de page 7">
            <a:extLst>
              <a:ext uri="{FF2B5EF4-FFF2-40B4-BE49-F238E27FC236}">
                <a16:creationId xmlns:a16="http://schemas.microsoft.com/office/drawing/2014/main" id="{7DBD5830-56A0-FD73-2E58-FA12756BEAA4}"/>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7E412B72-34E2-4800-CB01-ECC5D30D49EC}"/>
              </a:ext>
            </a:extLst>
          </p:cNvPr>
          <p:cNvSpPr>
            <a:spLocks noGrp="1"/>
          </p:cNvSpPr>
          <p:nvPr>
            <p:ph type="sldNum" sz="quarter" idx="12"/>
          </p:nvPr>
        </p:nvSpPr>
        <p:spPr/>
        <p:txBody>
          <a:bodyPr/>
          <a:lstStyle/>
          <a:p>
            <a:fld id="{DCABDCAC-558D-4276-AED5-68DAA36E869D}" type="slidenum">
              <a:rPr lang="fr-CA" smtClean="0"/>
              <a:t>‹n°›</a:t>
            </a:fld>
            <a:endParaRPr lang="fr-CA"/>
          </a:p>
        </p:txBody>
      </p:sp>
    </p:spTree>
    <p:extLst>
      <p:ext uri="{BB962C8B-B14F-4D97-AF65-F5344CB8AC3E}">
        <p14:creationId xmlns:p14="http://schemas.microsoft.com/office/powerpoint/2010/main" val="3438673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2B4F-9AA9-A763-FA6E-7B3175F72B1B}"/>
              </a:ext>
            </a:extLst>
          </p:cNvPr>
          <p:cNvSpPr>
            <a:spLocks noGrp="1"/>
          </p:cNvSpPr>
          <p:nvPr>
            <p:ph type="title"/>
          </p:nvPr>
        </p:nvSpPr>
        <p:spPr/>
        <p:txBody>
          <a:bodyPr/>
          <a:lstStyle/>
          <a:p>
            <a:r>
              <a:rPr lang="fr-CA"/>
              <a:t>Modifier le style du titre</a:t>
            </a:r>
          </a:p>
        </p:txBody>
      </p:sp>
      <p:sp>
        <p:nvSpPr>
          <p:cNvPr id="3" name="Espace réservé de la date 2">
            <a:extLst>
              <a:ext uri="{FF2B5EF4-FFF2-40B4-BE49-F238E27FC236}">
                <a16:creationId xmlns:a16="http://schemas.microsoft.com/office/drawing/2014/main" id="{7781225A-4391-678F-92C6-E95EE542BFC1}"/>
              </a:ext>
            </a:extLst>
          </p:cNvPr>
          <p:cNvSpPr>
            <a:spLocks noGrp="1"/>
          </p:cNvSpPr>
          <p:nvPr>
            <p:ph type="dt" sz="half" idx="10"/>
          </p:nvPr>
        </p:nvSpPr>
        <p:spPr/>
        <p:txBody>
          <a:bodyPr/>
          <a:lstStyle/>
          <a:p>
            <a:fld id="{0C0DE262-F9AF-4932-A562-44C3BE5AB9F6}" type="datetimeFigureOut">
              <a:rPr lang="fr-CA" smtClean="0"/>
              <a:t>2025-09-09</a:t>
            </a:fld>
            <a:endParaRPr lang="fr-CA"/>
          </a:p>
        </p:txBody>
      </p:sp>
      <p:sp>
        <p:nvSpPr>
          <p:cNvPr id="4" name="Espace réservé du pied de page 3">
            <a:extLst>
              <a:ext uri="{FF2B5EF4-FFF2-40B4-BE49-F238E27FC236}">
                <a16:creationId xmlns:a16="http://schemas.microsoft.com/office/drawing/2014/main" id="{617F5DBD-9E5A-1333-5F78-DF32069B904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F9725892-4F4E-2763-DDE6-AC79B7598264}"/>
              </a:ext>
            </a:extLst>
          </p:cNvPr>
          <p:cNvSpPr>
            <a:spLocks noGrp="1"/>
          </p:cNvSpPr>
          <p:nvPr>
            <p:ph type="sldNum" sz="quarter" idx="12"/>
          </p:nvPr>
        </p:nvSpPr>
        <p:spPr/>
        <p:txBody>
          <a:bodyPr/>
          <a:lstStyle/>
          <a:p>
            <a:fld id="{DCABDCAC-558D-4276-AED5-68DAA36E869D}" type="slidenum">
              <a:rPr lang="fr-CA" smtClean="0"/>
              <a:t>‹n°›</a:t>
            </a:fld>
            <a:endParaRPr lang="fr-CA"/>
          </a:p>
        </p:txBody>
      </p:sp>
    </p:spTree>
    <p:extLst>
      <p:ext uri="{BB962C8B-B14F-4D97-AF65-F5344CB8AC3E}">
        <p14:creationId xmlns:p14="http://schemas.microsoft.com/office/powerpoint/2010/main" val="3548576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4793DD9-79DF-0812-1B6E-56E07AA57330}"/>
              </a:ext>
            </a:extLst>
          </p:cNvPr>
          <p:cNvSpPr>
            <a:spLocks noGrp="1"/>
          </p:cNvSpPr>
          <p:nvPr>
            <p:ph type="dt" sz="half" idx="10"/>
          </p:nvPr>
        </p:nvSpPr>
        <p:spPr/>
        <p:txBody>
          <a:bodyPr/>
          <a:lstStyle/>
          <a:p>
            <a:fld id="{0C0DE262-F9AF-4932-A562-44C3BE5AB9F6}" type="datetimeFigureOut">
              <a:rPr lang="fr-CA" smtClean="0"/>
              <a:t>2025-09-09</a:t>
            </a:fld>
            <a:endParaRPr lang="fr-CA"/>
          </a:p>
        </p:txBody>
      </p:sp>
      <p:sp>
        <p:nvSpPr>
          <p:cNvPr id="3" name="Espace réservé du pied de page 2">
            <a:extLst>
              <a:ext uri="{FF2B5EF4-FFF2-40B4-BE49-F238E27FC236}">
                <a16:creationId xmlns:a16="http://schemas.microsoft.com/office/drawing/2014/main" id="{39EA7C93-C075-4BF9-E8C3-BE51C7290980}"/>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E108B9DF-3DB7-87DA-EECA-D0869FD7E28B}"/>
              </a:ext>
            </a:extLst>
          </p:cNvPr>
          <p:cNvSpPr>
            <a:spLocks noGrp="1"/>
          </p:cNvSpPr>
          <p:nvPr>
            <p:ph type="sldNum" sz="quarter" idx="12"/>
          </p:nvPr>
        </p:nvSpPr>
        <p:spPr/>
        <p:txBody>
          <a:bodyPr/>
          <a:lstStyle/>
          <a:p>
            <a:fld id="{DCABDCAC-558D-4276-AED5-68DAA36E869D}" type="slidenum">
              <a:rPr lang="fr-CA" smtClean="0"/>
              <a:t>‹n°›</a:t>
            </a:fld>
            <a:endParaRPr lang="fr-CA"/>
          </a:p>
        </p:txBody>
      </p:sp>
    </p:spTree>
    <p:extLst>
      <p:ext uri="{BB962C8B-B14F-4D97-AF65-F5344CB8AC3E}">
        <p14:creationId xmlns:p14="http://schemas.microsoft.com/office/powerpoint/2010/main" val="921147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9C718-0D6F-76FC-EAF2-C7D2D0F90E09}"/>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du contenu 2">
            <a:extLst>
              <a:ext uri="{FF2B5EF4-FFF2-40B4-BE49-F238E27FC236}">
                <a16:creationId xmlns:a16="http://schemas.microsoft.com/office/drawing/2014/main" id="{951CD4F4-F0B2-556E-1BB4-D57CA554B2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94B84FC0-1C67-15DC-AD8C-DE5CF8E23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7B9B8A9F-2DC4-E73E-26E8-B3C811991E89}"/>
              </a:ext>
            </a:extLst>
          </p:cNvPr>
          <p:cNvSpPr>
            <a:spLocks noGrp="1"/>
          </p:cNvSpPr>
          <p:nvPr>
            <p:ph type="dt" sz="half" idx="10"/>
          </p:nvPr>
        </p:nvSpPr>
        <p:spPr/>
        <p:txBody>
          <a:bodyPr/>
          <a:lstStyle/>
          <a:p>
            <a:fld id="{0C0DE262-F9AF-4932-A562-44C3BE5AB9F6}" type="datetimeFigureOut">
              <a:rPr lang="fr-CA" smtClean="0"/>
              <a:t>2025-09-09</a:t>
            </a:fld>
            <a:endParaRPr lang="fr-CA"/>
          </a:p>
        </p:txBody>
      </p:sp>
      <p:sp>
        <p:nvSpPr>
          <p:cNvPr id="6" name="Espace réservé du pied de page 5">
            <a:extLst>
              <a:ext uri="{FF2B5EF4-FFF2-40B4-BE49-F238E27FC236}">
                <a16:creationId xmlns:a16="http://schemas.microsoft.com/office/drawing/2014/main" id="{E778FDFF-9CCD-E487-000F-25CC686EC28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278E427-C3CF-DC9B-39E8-3DB77327D38A}"/>
              </a:ext>
            </a:extLst>
          </p:cNvPr>
          <p:cNvSpPr>
            <a:spLocks noGrp="1"/>
          </p:cNvSpPr>
          <p:nvPr>
            <p:ph type="sldNum" sz="quarter" idx="12"/>
          </p:nvPr>
        </p:nvSpPr>
        <p:spPr/>
        <p:txBody>
          <a:bodyPr/>
          <a:lstStyle/>
          <a:p>
            <a:fld id="{DCABDCAC-558D-4276-AED5-68DAA36E869D}" type="slidenum">
              <a:rPr lang="fr-CA" smtClean="0"/>
              <a:t>‹n°›</a:t>
            </a:fld>
            <a:endParaRPr lang="fr-CA"/>
          </a:p>
        </p:txBody>
      </p:sp>
    </p:spTree>
    <p:extLst>
      <p:ext uri="{BB962C8B-B14F-4D97-AF65-F5344CB8AC3E}">
        <p14:creationId xmlns:p14="http://schemas.microsoft.com/office/powerpoint/2010/main" val="3342549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4E9EEF-EE8B-3F91-AABF-C4B10FA7CE46}"/>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pour une image  2">
            <a:extLst>
              <a:ext uri="{FF2B5EF4-FFF2-40B4-BE49-F238E27FC236}">
                <a16:creationId xmlns:a16="http://schemas.microsoft.com/office/drawing/2014/main" id="{60303985-CD9D-C526-83BF-9E41316725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5A6745E4-8ED4-EC04-932F-FF9F9A470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C065C24A-C338-0C50-D1CC-3EA895AD4A01}"/>
              </a:ext>
            </a:extLst>
          </p:cNvPr>
          <p:cNvSpPr>
            <a:spLocks noGrp="1"/>
          </p:cNvSpPr>
          <p:nvPr>
            <p:ph type="dt" sz="half" idx="10"/>
          </p:nvPr>
        </p:nvSpPr>
        <p:spPr/>
        <p:txBody>
          <a:bodyPr/>
          <a:lstStyle/>
          <a:p>
            <a:fld id="{0C0DE262-F9AF-4932-A562-44C3BE5AB9F6}" type="datetimeFigureOut">
              <a:rPr lang="fr-CA" smtClean="0"/>
              <a:t>2025-09-09</a:t>
            </a:fld>
            <a:endParaRPr lang="fr-CA"/>
          </a:p>
        </p:txBody>
      </p:sp>
      <p:sp>
        <p:nvSpPr>
          <p:cNvPr id="6" name="Espace réservé du pied de page 5">
            <a:extLst>
              <a:ext uri="{FF2B5EF4-FFF2-40B4-BE49-F238E27FC236}">
                <a16:creationId xmlns:a16="http://schemas.microsoft.com/office/drawing/2014/main" id="{4614E39B-57E6-2C15-7BC3-2BE8D1FACF6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D3A3C7C-5C55-B8B2-8985-D008BF2B47A4}"/>
              </a:ext>
            </a:extLst>
          </p:cNvPr>
          <p:cNvSpPr>
            <a:spLocks noGrp="1"/>
          </p:cNvSpPr>
          <p:nvPr>
            <p:ph type="sldNum" sz="quarter" idx="12"/>
          </p:nvPr>
        </p:nvSpPr>
        <p:spPr/>
        <p:txBody>
          <a:bodyPr/>
          <a:lstStyle/>
          <a:p>
            <a:fld id="{DCABDCAC-558D-4276-AED5-68DAA36E869D}" type="slidenum">
              <a:rPr lang="fr-CA" smtClean="0"/>
              <a:t>‹n°›</a:t>
            </a:fld>
            <a:endParaRPr lang="fr-CA"/>
          </a:p>
        </p:txBody>
      </p:sp>
    </p:spTree>
    <p:extLst>
      <p:ext uri="{BB962C8B-B14F-4D97-AF65-F5344CB8AC3E}">
        <p14:creationId xmlns:p14="http://schemas.microsoft.com/office/powerpoint/2010/main" val="2001376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ABDE8-2055-7C8A-A4E2-8BA5E1FF9595}"/>
              </a:ext>
            </a:extLst>
          </p:cNvPr>
          <p:cNvSpPr>
            <a:spLocks noGrp="1"/>
          </p:cNvSpPr>
          <p:nvPr>
            <p:ph type="title"/>
          </p:nvPr>
        </p:nvSpPr>
        <p:spPr/>
        <p:txBody>
          <a:bodyPr/>
          <a:lstStyle/>
          <a:p>
            <a:r>
              <a:rPr lang="fr-CA"/>
              <a:t>Modifier le style du titre</a:t>
            </a:r>
          </a:p>
        </p:txBody>
      </p:sp>
      <p:sp>
        <p:nvSpPr>
          <p:cNvPr id="3" name="Espace réservé du texte vertical 2">
            <a:extLst>
              <a:ext uri="{FF2B5EF4-FFF2-40B4-BE49-F238E27FC236}">
                <a16:creationId xmlns:a16="http://schemas.microsoft.com/office/drawing/2014/main" id="{63FBBAD5-8037-BEF3-C858-D0AEFE377B66}"/>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EC084CB0-42E7-7F48-A44A-243ADFEDB0E5}"/>
              </a:ext>
            </a:extLst>
          </p:cNvPr>
          <p:cNvSpPr>
            <a:spLocks noGrp="1"/>
          </p:cNvSpPr>
          <p:nvPr>
            <p:ph type="dt" sz="half" idx="10"/>
          </p:nvPr>
        </p:nvSpPr>
        <p:spPr/>
        <p:txBody>
          <a:bodyPr/>
          <a:lstStyle/>
          <a:p>
            <a:fld id="{0C0DE262-F9AF-4932-A562-44C3BE5AB9F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5E7E3504-AE3B-B7D4-2E34-568AF68735E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12D811A-1A22-4DBF-6B12-CAAE09432DAF}"/>
              </a:ext>
            </a:extLst>
          </p:cNvPr>
          <p:cNvSpPr>
            <a:spLocks noGrp="1"/>
          </p:cNvSpPr>
          <p:nvPr>
            <p:ph type="sldNum" sz="quarter" idx="12"/>
          </p:nvPr>
        </p:nvSpPr>
        <p:spPr/>
        <p:txBody>
          <a:bodyPr/>
          <a:lstStyle/>
          <a:p>
            <a:fld id="{DCABDCAC-558D-4276-AED5-68DAA36E869D}" type="slidenum">
              <a:rPr lang="fr-CA" smtClean="0"/>
              <a:t>‹n°›</a:t>
            </a:fld>
            <a:endParaRPr lang="fr-CA"/>
          </a:p>
        </p:txBody>
      </p:sp>
    </p:spTree>
    <p:extLst>
      <p:ext uri="{BB962C8B-B14F-4D97-AF65-F5344CB8AC3E}">
        <p14:creationId xmlns:p14="http://schemas.microsoft.com/office/powerpoint/2010/main" val="1226135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153990D-2CA2-5C63-E7F0-A7666CB4A79B}"/>
              </a:ext>
            </a:extLst>
          </p:cNvPr>
          <p:cNvSpPr>
            <a:spLocks noGrp="1"/>
          </p:cNvSpPr>
          <p:nvPr>
            <p:ph type="title" orient="vert"/>
          </p:nvPr>
        </p:nvSpPr>
        <p:spPr>
          <a:xfrm>
            <a:off x="8724900" y="365125"/>
            <a:ext cx="2628900" cy="5811838"/>
          </a:xfrm>
        </p:spPr>
        <p:txBody>
          <a:bodyPr vert="eaVert"/>
          <a:lstStyle/>
          <a:p>
            <a:r>
              <a:rPr lang="fr-CA"/>
              <a:t>Modifier le style du titre</a:t>
            </a:r>
          </a:p>
        </p:txBody>
      </p:sp>
      <p:sp>
        <p:nvSpPr>
          <p:cNvPr id="3" name="Espace réservé du texte vertical 2">
            <a:extLst>
              <a:ext uri="{FF2B5EF4-FFF2-40B4-BE49-F238E27FC236}">
                <a16:creationId xmlns:a16="http://schemas.microsoft.com/office/drawing/2014/main" id="{F3235FDE-F523-9FB4-7387-745671A6FD47}"/>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BF84F57B-EC04-CD35-D146-4D6ABC6FCD4A}"/>
              </a:ext>
            </a:extLst>
          </p:cNvPr>
          <p:cNvSpPr>
            <a:spLocks noGrp="1"/>
          </p:cNvSpPr>
          <p:nvPr>
            <p:ph type="dt" sz="half" idx="10"/>
          </p:nvPr>
        </p:nvSpPr>
        <p:spPr/>
        <p:txBody>
          <a:bodyPr/>
          <a:lstStyle/>
          <a:p>
            <a:fld id="{0C0DE262-F9AF-4932-A562-44C3BE5AB9F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FF92A6E7-914F-7741-1556-C3ED75FE1DA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B2D65AC-1352-152C-A1B4-F00DB5B31328}"/>
              </a:ext>
            </a:extLst>
          </p:cNvPr>
          <p:cNvSpPr>
            <a:spLocks noGrp="1"/>
          </p:cNvSpPr>
          <p:nvPr>
            <p:ph type="sldNum" sz="quarter" idx="12"/>
          </p:nvPr>
        </p:nvSpPr>
        <p:spPr/>
        <p:txBody>
          <a:bodyPr/>
          <a:lstStyle/>
          <a:p>
            <a:fld id="{DCABDCAC-558D-4276-AED5-68DAA36E869D}" type="slidenum">
              <a:rPr lang="fr-CA" smtClean="0"/>
              <a:t>‹n°›</a:t>
            </a:fld>
            <a:endParaRPr lang="fr-CA"/>
          </a:p>
        </p:txBody>
      </p:sp>
    </p:spTree>
    <p:extLst>
      <p:ext uri="{BB962C8B-B14F-4D97-AF65-F5344CB8AC3E}">
        <p14:creationId xmlns:p14="http://schemas.microsoft.com/office/powerpoint/2010/main" val="1219679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9123E-CC04-BEF6-BF45-3C3DD24AC1E1}"/>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p>
        </p:txBody>
      </p:sp>
      <p:sp>
        <p:nvSpPr>
          <p:cNvPr id="3" name="Sous-titre 2">
            <a:extLst>
              <a:ext uri="{FF2B5EF4-FFF2-40B4-BE49-F238E27FC236}">
                <a16:creationId xmlns:a16="http://schemas.microsoft.com/office/drawing/2014/main" id="{08D8276D-4055-445E-C829-7D360200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p>
        </p:txBody>
      </p:sp>
      <p:sp>
        <p:nvSpPr>
          <p:cNvPr id="4" name="Espace réservé de la date 3">
            <a:extLst>
              <a:ext uri="{FF2B5EF4-FFF2-40B4-BE49-F238E27FC236}">
                <a16:creationId xmlns:a16="http://schemas.microsoft.com/office/drawing/2014/main" id="{B6180734-362C-D20A-D83C-5B3F57629923}"/>
              </a:ext>
            </a:extLst>
          </p:cNvPr>
          <p:cNvSpPr>
            <a:spLocks noGrp="1"/>
          </p:cNvSpPr>
          <p:nvPr>
            <p:ph type="dt" sz="half" idx="10"/>
          </p:nvPr>
        </p:nvSpPr>
        <p:spPr/>
        <p:txBody>
          <a:bodyPr/>
          <a:lstStyle/>
          <a:p>
            <a:fld id="{D2946974-0F17-4242-ACE0-2B071947A31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05951274-580B-FE1F-39B4-C485C68B74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FCEA1B1-9E83-08E4-7D40-AD073655E30D}"/>
              </a:ext>
            </a:extLst>
          </p:cNvPr>
          <p:cNvSpPr>
            <a:spLocks noGrp="1"/>
          </p:cNvSpPr>
          <p:nvPr>
            <p:ph type="sldNum" sz="quarter" idx="12"/>
          </p:nvPr>
        </p:nvSpPr>
        <p:spPr/>
        <p:txBody>
          <a:bodyPr/>
          <a:lstStyle/>
          <a:p>
            <a:fld id="{5957A2F4-B919-4734-B44C-227E9A034D41}" type="slidenum">
              <a:rPr lang="fr-CA" smtClean="0"/>
              <a:t>‹n°›</a:t>
            </a:fld>
            <a:endParaRPr lang="fr-CA"/>
          </a:p>
        </p:txBody>
      </p:sp>
    </p:spTree>
    <p:extLst>
      <p:ext uri="{BB962C8B-B14F-4D97-AF65-F5344CB8AC3E}">
        <p14:creationId xmlns:p14="http://schemas.microsoft.com/office/powerpoint/2010/main" val="250389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94985-F73E-637E-37FF-D2B93338412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70995DBE-F6E4-CFDD-A159-DD762E8A6E2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14169E1-2E74-C19F-E7AC-B63CB3C7BDC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1C05A984-B037-23B8-6121-B03109A00867}"/>
              </a:ext>
            </a:extLst>
          </p:cNvPr>
          <p:cNvSpPr>
            <a:spLocks noGrp="1"/>
          </p:cNvSpPr>
          <p:nvPr>
            <p:ph type="dt" sz="half" idx="10"/>
          </p:nvPr>
        </p:nvSpPr>
        <p:spPr>
          <a:xfrm>
            <a:off x="838200" y="6356350"/>
            <a:ext cx="2743200" cy="365125"/>
          </a:xfrm>
          <a:prstGeom prst="rect">
            <a:avLst/>
          </a:prstGeom>
        </p:spPr>
        <p:txBody>
          <a:bodyPr/>
          <a:lstStyle/>
          <a:p>
            <a:fld id="{9AF71F67-42B0-42B4-A68C-C36490032356}" type="datetimeFigureOut">
              <a:rPr lang="fr-CA" smtClean="0"/>
              <a:t>2025-09-09</a:t>
            </a:fld>
            <a:endParaRPr lang="fr-CA"/>
          </a:p>
        </p:txBody>
      </p:sp>
      <p:sp>
        <p:nvSpPr>
          <p:cNvPr id="6" name="Espace réservé du pied de page 5">
            <a:extLst>
              <a:ext uri="{FF2B5EF4-FFF2-40B4-BE49-F238E27FC236}">
                <a16:creationId xmlns:a16="http://schemas.microsoft.com/office/drawing/2014/main" id="{67C4ABAD-5C64-91B3-5914-821F1986BC41}"/>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7" name="Espace réservé du numéro de diapositive 6">
            <a:extLst>
              <a:ext uri="{FF2B5EF4-FFF2-40B4-BE49-F238E27FC236}">
                <a16:creationId xmlns:a16="http://schemas.microsoft.com/office/drawing/2014/main" id="{C73F3CE0-D01C-29A0-3630-45B9AD8FBA04}"/>
              </a:ext>
            </a:extLst>
          </p:cNvPr>
          <p:cNvSpPr>
            <a:spLocks noGrp="1"/>
          </p:cNvSpPr>
          <p:nvPr>
            <p:ph type="sldNum" sz="quarter" idx="12"/>
          </p:nvPr>
        </p:nvSpPr>
        <p:spPr>
          <a:xfrm>
            <a:off x="8610600" y="6356350"/>
            <a:ext cx="2743200" cy="365125"/>
          </a:xfrm>
          <a:prstGeom prst="rect">
            <a:avLst/>
          </a:prstGeom>
        </p:spPr>
        <p:txBody>
          <a:bodyPr/>
          <a:lstStyle/>
          <a:p>
            <a:fld id="{20B725DB-04AA-4867-A6D6-FB0A6A0B1869}" type="slidenum">
              <a:rPr lang="fr-CA" smtClean="0"/>
              <a:t>‹n°›</a:t>
            </a:fld>
            <a:endParaRPr lang="fr-CA"/>
          </a:p>
        </p:txBody>
      </p:sp>
    </p:spTree>
    <p:extLst>
      <p:ext uri="{BB962C8B-B14F-4D97-AF65-F5344CB8AC3E}">
        <p14:creationId xmlns:p14="http://schemas.microsoft.com/office/powerpoint/2010/main" val="2945097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E93ED-B840-48F5-7580-EEBA5B61980A}"/>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2DE1AE67-EF5F-49B6-83B2-B679F819702F}"/>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103C59B0-59B6-9812-961A-19E09676C40C}"/>
              </a:ext>
            </a:extLst>
          </p:cNvPr>
          <p:cNvSpPr>
            <a:spLocks noGrp="1"/>
          </p:cNvSpPr>
          <p:nvPr>
            <p:ph type="dt" sz="half" idx="10"/>
          </p:nvPr>
        </p:nvSpPr>
        <p:spPr/>
        <p:txBody>
          <a:bodyPr/>
          <a:lstStyle/>
          <a:p>
            <a:fld id="{D2946974-0F17-4242-ACE0-2B071947A31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31415E9B-F9F7-9E8C-34C3-BA1EE65EA94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A5F6DC7-4570-BFC7-C6F8-30BB8A94137F}"/>
              </a:ext>
            </a:extLst>
          </p:cNvPr>
          <p:cNvSpPr>
            <a:spLocks noGrp="1"/>
          </p:cNvSpPr>
          <p:nvPr>
            <p:ph type="sldNum" sz="quarter" idx="12"/>
          </p:nvPr>
        </p:nvSpPr>
        <p:spPr/>
        <p:txBody>
          <a:bodyPr/>
          <a:lstStyle/>
          <a:p>
            <a:fld id="{5957A2F4-B919-4734-B44C-227E9A034D41}" type="slidenum">
              <a:rPr lang="fr-CA" smtClean="0"/>
              <a:t>‹n°›</a:t>
            </a:fld>
            <a:endParaRPr lang="fr-CA"/>
          </a:p>
        </p:txBody>
      </p:sp>
    </p:spTree>
    <p:extLst>
      <p:ext uri="{BB962C8B-B14F-4D97-AF65-F5344CB8AC3E}">
        <p14:creationId xmlns:p14="http://schemas.microsoft.com/office/powerpoint/2010/main" val="3424325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6C061-9DDF-75DA-0F75-8107160CE504}"/>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p>
        </p:txBody>
      </p:sp>
      <p:sp>
        <p:nvSpPr>
          <p:cNvPr id="3" name="Espace réservé du texte 2">
            <a:extLst>
              <a:ext uri="{FF2B5EF4-FFF2-40B4-BE49-F238E27FC236}">
                <a16:creationId xmlns:a16="http://schemas.microsoft.com/office/drawing/2014/main" id="{72662302-453D-E8D1-B512-E02FD3B834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F28DF49C-3748-6191-09CE-94A73C3153E2}"/>
              </a:ext>
            </a:extLst>
          </p:cNvPr>
          <p:cNvSpPr>
            <a:spLocks noGrp="1"/>
          </p:cNvSpPr>
          <p:nvPr>
            <p:ph type="dt" sz="half" idx="10"/>
          </p:nvPr>
        </p:nvSpPr>
        <p:spPr/>
        <p:txBody>
          <a:bodyPr/>
          <a:lstStyle/>
          <a:p>
            <a:fld id="{D2946974-0F17-4242-ACE0-2B071947A31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541A2696-BA24-59E8-5602-194F15724A3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84CFDAF-A147-92DA-183C-FE666960CA9E}"/>
              </a:ext>
            </a:extLst>
          </p:cNvPr>
          <p:cNvSpPr>
            <a:spLocks noGrp="1"/>
          </p:cNvSpPr>
          <p:nvPr>
            <p:ph type="sldNum" sz="quarter" idx="12"/>
          </p:nvPr>
        </p:nvSpPr>
        <p:spPr/>
        <p:txBody>
          <a:bodyPr/>
          <a:lstStyle/>
          <a:p>
            <a:fld id="{5957A2F4-B919-4734-B44C-227E9A034D41}" type="slidenum">
              <a:rPr lang="fr-CA" smtClean="0"/>
              <a:t>‹n°›</a:t>
            </a:fld>
            <a:endParaRPr lang="fr-CA"/>
          </a:p>
        </p:txBody>
      </p:sp>
    </p:spTree>
    <p:extLst>
      <p:ext uri="{BB962C8B-B14F-4D97-AF65-F5344CB8AC3E}">
        <p14:creationId xmlns:p14="http://schemas.microsoft.com/office/powerpoint/2010/main" val="4227106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E5C5E-BE44-D263-38CE-B44D6B0BF8BE}"/>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3AE81283-60E4-B300-C317-68A30CA842D4}"/>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6DD82152-8B81-2528-82B9-ADE43C4B1A6F}"/>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7BC250B4-19FD-0FB3-D41C-9DDC6AB46012}"/>
              </a:ext>
            </a:extLst>
          </p:cNvPr>
          <p:cNvSpPr>
            <a:spLocks noGrp="1"/>
          </p:cNvSpPr>
          <p:nvPr>
            <p:ph type="dt" sz="half" idx="10"/>
          </p:nvPr>
        </p:nvSpPr>
        <p:spPr/>
        <p:txBody>
          <a:bodyPr/>
          <a:lstStyle/>
          <a:p>
            <a:fld id="{D2946974-0F17-4242-ACE0-2B071947A316}" type="datetimeFigureOut">
              <a:rPr lang="fr-CA" smtClean="0"/>
              <a:t>2025-09-09</a:t>
            </a:fld>
            <a:endParaRPr lang="fr-CA"/>
          </a:p>
        </p:txBody>
      </p:sp>
      <p:sp>
        <p:nvSpPr>
          <p:cNvPr id="6" name="Espace réservé du pied de page 5">
            <a:extLst>
              <a:ext uri="{FF2B5EF4-FFF2-40B4-BE49-F238E27FC236}">
                <a16:creationId xmlns:a16="http://schemas.microsoft.com/office/drawing/2014/main" id="{C38B2851-E166-A2A4-9670-2BEA704277E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8E43B3E-7031-B160-1013-FB62EA8C38D6}"/>
              </a:ext>
            </a:extLst>
          </p:cNvPr>
          <p:cNvSpPr>
            <a:spLocks noGrp="1"/>
          </p:cNvSpPr>
          <p:nvPr>
            <p:ph type="sldNum" sz="quarter" idx="12"/>
          </p:nvPr>
        </p:nvSpPr>
        <p:spPr/>
        <p:txBody>
          <a:bodyPr/>
          <a:lstStyle/>
          <a:p>
            <a:fld id="{5957A2F4-B919-4734-B44C-227E9A034D41}" type="slidenum">
              <a:rPr lang="fr-CA" smtClean="0"/>
              <a:t>‹n°›</a:t>
            </a:fld>
            <a:endParaRPr lang="fr-CA"/>
          </a:p>
        </p:txBody>
      </p:sp>
    </p:spTree>
    <p:extLst>
      <p:ext uri="{BB962C8B-B14F-4D97-AF65-F5344CB8AC3E}">
        <p14:creationId xmlns:p14="http://schemas.microsoft.com/office/powerpoint/2010/main" val="1102731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F33C52-08E9-989C-63EC-A5A7082136AA}"/>
              </a:ext>
            </a:extLst>
          </p:cNvPr>
          <p:cNvSpPr>
            <a:spLocks noGrp="1"/>
          </p:cNvSpPr>
          <p:nvPr>
            <p:ph type="title"/>
          </p:nvPr>
        </p:nvSpPr>
        <p:spPr>
          <a:xfrm>
            <a:off x="839788" y="365125"/>
            <a:ext cx="10515600" cy="1325563"/>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50C9E12A-F474-8DDA-AFF8-4C32E9275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D1E90E73-3E05-D957-F800-BB15618DD13D}"/>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9FB1AE90-870B-5A7F-1CAE-2FC037C86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0E53349B-6D5A-B1EF-49F4-40209632D490}"/>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F3B51EEA-62E6-2F7C-D1AE-85D960F44F72}"/>
              </a:ext>
            </a:extLst>
          </p:cNvPr>
          <p:cNvSpPr>
            <a:spLocks noGrp="1"/>
          </p:cNvSpPr>
          <p:nvPr>
            <p:ph type="dt" sz="half" idx="10"/>
          </p:nvPr>
        </p:nvSpPr>
        <p:spPr/>
        <p:txBody>
          <a:bodyPr/>
          <a:lstStyle/>
          <a:p>
            <a:fld id="{D2946974-0F17-4242-ACE0-2B071947A316}" type="datetimeFigureOut">
              <a:rPr lang="fr-CA" smtClean="0"/>
              <a:t>2025-09-09</a:t>
            </a:fld>
            <a:endParaRPr lang="fr-CA"/>
          </a:p>
        </p:txBody>
      </p:sp>
      <p:sp>
        <p:nvSpPr>
          <p:cNvPr id="8" name="Espace réservé du pied de page 7">
            <a:extLst>
              <a:ext uri="{FF2B5EF4-FFF2-40B4-BE49-F238E27FC236}">
                <a16:creationId xmlns:a16="http://schemas.microsoft.com/office/drawing/2014/main" id="{1EB35747-479A-55FE-6DA9-1328DD066E68}"/>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3AD52DC-46ED-B936-A1C6-DA9A48B359FE}"/>
              </a:ext>
            </a:extLst>
          </p:cNvPr>
          <p:cNvSpPr>
            <a:spLocks noGrp="1"/>
          </p:cNvSpPr>
          <p:nvPr>
            <p:ph type="sldNum" sz="quarter" idx="12"/>
          </p:nvPr>
        </p:nvSpPr>
        <p:spPr/>
        <p:txBody>
          <a:bodyPr/>
          <a:lstStyle/>
          <a:p>
            <a:fld id="{5957A2F4-B919-4734-B44C-227E9A034D41}" type="slidenum">
              <a:rPr lang="fr-CA" smtClean="0"/>
              <a:t>‹n°›</a:t>
            </a:fld>
            <a:endParaRPr lang="fr-CA"/>
          </a:p>
        </p:txBody>
      </p:sp>
    </p:spTree>
    <p:extLst>
      <p:ext uri="{BB962C8B-B14F-4D97-AF65-F5344CB8AC3E}">
        <p14:creationId xmlns:p14="http://schemas.microsoft.com/office/powerpoint/2010/main" val="1904648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5508BE-3588-5B76-4749-6C9AD58D41F9}"/>
              </a:ext>
            </a:extLst>
          </p:cNvPr>
          <p:cNvSpPr>
            <a:spLocks noGrp="1"/>
          </p:cNvSpPr>
          <p:nvPr>
            <p:ph type="title"/>
          </p:nvPr>
        </p:nvSpPr>
        <p:spPr/>
        <p:txBody>
          <a:bodyPr/>
          <a:lstStyle/>
          <a:p>
            <a:r>
              <a:rPr lang="fr-CA"/>
              <a:t>Modifier le style du titre</a:t>
            </a:r>
          </a:p>
        </p:txBody>
      </p:sp>
      <p:sp>
        <p:nvSpPr>
          <p:cNvPr id="3" name="Espace réservé de la date 2">
            <a:extLst>
              <a:ext uri="{FF2B5EF4-FFF2-40B4-BE49-F238E27FC236}">
                <a16:creationId xmlns:a16="http://schemas.microsoft.com/office/drawing/2014/main" id="{19967BB5-88A3-8702-519A-428B95FEB7A3}"/>
              </a:ext>
            </a:extLst>
          </p:cNvPr>
          <p:cNvSpPr>
            <a:spLocks noGrp="1"/>
          </p:cNvSpPr>
          <p:nvPr>
            <p:ph type="dt" sz="half" idx="10"/>
          </p:nvPr>
        </p:nvSpPr>
        <p:spPr/>
        <p:txBody>
          <a:bodyPr/>
          <a:lstStyle/>
          <a:p>
            <a:fld id="{D2946974-0F17-4242-ACE0-2B071947A316}" type="datetimeFigureOut">
              <a:rPr lang="fr-CA" smtClean="0"/>
              <a:t>2025-09-09</a:t>
            </a:fld>
            <a:endParaRPr lang="fr-CA"/>
          </a:p>
        </p:txBody>
      </p:sp>
      <p:sp>
        <p:nvSpPr>
          <p:cNvPr id="4" name="Espace réservé du pied de page 3">
            <a:extLst>
              <a:ext uri="{FF2B5EF4-FFF2-40B4-BE49-F238E27FC236}">
                <a16:creationId xmlns:a16="http://schemas.microsoft.com/office/drawing/2014/main" id="{5828D74A-BAB3-D43D-24A1-068017B56F9B}"/>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732E41E-B85D-629D-1C99-E2450A8AD79E}"/>
              </a:ext>
            </a:extLst>
          </p:cNvPr>
          <p:cNvSpPr>
            <a:spLocks noGrp="1"/>
          </p:cNvSpPr>
          <p:nvPr>
            <p:ph type="sldNum" sz="quarter" idx="12"/>
          </p:nvPr>
        </p:nvSpPr>
        <p:spPr/>
        <p:txBody>
          <a:bodyPr/>
          <a:lstStyle/>
          <a:p>
            <a:fld id="{5957A2F4-B919-4734-B44C-227E9A034D41}" type="slidenum">
              <a:rPr lang="fr-CA" smtClean="0"/>
              <a:t>‹n°›</a:t>
            </a:fld>
            <a:endParaRPr lang="fr-CA"/>
          </a:p>
        </p:txBody>
      </p:sp>
    </p:spTree>
    <p:extLst>
      <p:ext uri="{BB962C8B-B14F-4D97-AF65-F5344CB8AC3E}">
        <p14:creationId xmlns:p14="http://schemas.microsoft.com/office/powerpoint/2010/main" val="3383620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0D739A5-B78E-3D08-F018-8041FA828B35}"/>
              </a:ext>
            </a:extLst>
          </p:cNvPr>
          <p:cNvSpPr>
            <a:spLocks noGrp="1"/>
          </p:cNvSpPr>
          <p:nvPr>
            <p:ph type="dt" sz="half" idx="10"/>
          </p:nvPr>
        </p:nvSpPr>
        <p:spPr/>
        <p:txBody>
          <a:bodyPr/>
          <a:lstStyle/>
          <a:p>
            <a:fld id="{D2946974-0F17-4242-ACE0-2B071947A316}" type="datetimeFigureOut">
              <a:rPr lang="fr-CA" smtClean="0"/>
              <a:t>2025-09-09</a:t>
            </a:fld>
            <a:endParaRPr lang="fr-CA"/>
          </a:p>
        </p:txBody>
      </p:sp>
      <p:sp>
        <p:nvSpPr>
          <p:cNvPr id="3" name="Espace réservé du pied de page 2">
            <a:extLst>
              <a:ext uri="{FF2B5EF4-FFF2-40B4-BE49-F238E27FC236}">
                <a16:creationId xmlns:a16="http://schemas.microsoft.com/office/drawing/2014/main" id="{B092413A-B35B-8D4E-4EE2-180190636024}"/>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2C2B3E1-8D40-0717-F430-BAAE27A28B5D}"/>
              </a:ext>
            </a:extLst>
          </p:cNvPr>
          <p:cNvSpPr>
            <a:spLocks noGrp="1"/>
          </p:cNvSpPr>
          <p:nvPr>
            <p:ph type="sldNum" sz="quarter" idx="12"/>
          </p:nvPr>
        </p:nvSpPr>
        <p:spPr/>
        <p:txBody>
          <a:bodyPr/>
          <a:lstStyle/>
          <a:p>
            <a:fld id="{5957A2F4-B919-4734-B44C-227E9A034D41}" type="slidenum">
              <a:rPr lang="fr-CA" smtClean="0"/>
              <a:t>‹n°›</a:t>
            </a:fld>
            <a:endParaRPr lang="fr-CA"/>
          </a:p>
        </p:txBody>
      </p:sp>
    </p:spTree>
    <p:extLst>
      <p:ext uri="{BB962C8B-B14F-4D97-AF65-F5344CB8AC3E}">
        <p14:creationId xmlns:p14="http://schemas.microsoft.com/office/powerpoint/2010/main" val="63851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68533-4AAB-AE40-7F8C-C02F6DA80A4A}"/>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du contenu 2">
            <a:extLst>
              <a:ext uri="{FF2B5EF4-FFF2-40B4-BE49-F238E27FC236}">
                <a16:creationId xmlns:a16="http://schemas.microsoft.com/office/drawing/2014/main" id="{7B04E3C6-56FE-3DEE-9199-A516C27D9A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8093CF62-62A8-7A2C-372C-D7208DD89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F5B2DA96-A77F-C3FA-82AB-54E900315ED7}"/>
              </a:ext>
            </a:extLst>
          </p:cNvPr>
          <p:cNvSpPr>
            <a:spLocks noGrp="1"/>
          </p:cNvSpPr>
          <p:nvPr>
            <p:ph type="dt" sz="half" idx="10"/>
          </p:nvPr>
        </p:nvSpPr>
        <p:spPr/>
        <p:txBody>
          <a:bodyPr/>
          <a:lstStyle/>
          <a:p>
            <a:fld id="{D2946974-0F17-4242-ACE0-2B071947A316}" type="datetimeFigureOut">
              <a:rPr lang="fr-CA" smtClean="0"/>
              <a:t>2025-09-09</a:t>
            </a:fld>
            <a:endParaRPr lang="fr-CA"/>
          </a:p>
        </p:txBody>
      </p:sp>
      <p:sp>
        <p:nvSpPr>
          <p:cNvPr id="6" name="Espace réservé du pied de page 5">
            <a:extLst>
              <a:ext uri="{FF2B5EF4-FFF2-40B4-BE49-F238E27FC236}">
                <a16:creationId xmlns:a16="http://schemas.microsoft.com/office/drawing/2014/main" id="{4049F54D-933C-010A-65E0-26CDAC6AE7A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950CA93-E670-CAE8-9B6A-9CA055033251}"/>
              </a:ext>
            </a:extLst>
          </p:cNvPr>
          <p:cNvSpPr>
            <a:spLocks noGrp="1"/>
          </p:cNvSpPr>
          <p:nvPr>
            <p:ph type="sldNum" sz="quarter" idx="12"/>
          </p:nvPr>
        </p:nvSpPr>
        <p:spPr/>
        <p:txBody>
          <a:bodyPr/>
          <a:lstStyle/>
          <a:p>
            <a:fld id="{5957A2F4-B919-4734-B44C-227E9A034D41}" type="slidenum">
              <a:rPr lang="fr-CA" smtClean="0"/>
              <a:t>‹n°›</a:t>
            </a:fld>
            <a:endParaRPr lang="fr-CA"/>
          </a:p>
        </p:txBody>
      </p:sp>
    </p:spTree>
    <p:extLst>
      <p:ext uri="{BB962C8B-B14F-4D97-AF65-F5344CB8AC3E}">
        <p14:creationId xmlns:p14="http://schemas.microsoft.com/office/powerpoint/2010/main" val="49346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0DBAA-6FB9-A3BC-A2BD-1F8CF44D1D3E}"/>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pour une image  2">
            <a:extLst>
              <a:ext uri="{FF2B5EF4-FFF2-40B4-BE49-F238E27FC236}">
                <a16:creationId xmlns:a16="http://schemas.microsoft.com/office/drawing/2014/main" id="{71745789-BC1F-3B31-5F4B-57F3B8669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EC2B0CAE-5D43-6257-CAE0-E624B94B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C143380F-C82A-C93C-A93A-893F4DD2FBB3}"/>
              </a:ext>
            </a:extLst>
          </p:cNvPr>
          <p:cNvSpPr>
            <a:spLocks noGrp="1"/>
          </p:cNvSpPr>
          <p:nvPr>
            <p:ph type="dt" sz="half" idx="10"/>
          </p:nvPr>
        </p:nvSpPr>
        <p:spPr/>
        <p:txBody>
          <a:bodyPr/>
          <a:lstStyle/>
          <a:p>
            <a:fld id="{D2946974-0F17-4242-ACE0-2B071947A316}" type="datetimeFigureOut">
              <a:rPr lang="fr-CA" smtClean="0"/>
              <a:t>2025-09-09</a:t>
            </a:fld>
            <a:endParaRPr lang="fr-CA"/>
          </a:p>
        </p:txBody>
      </p:sp>
      <p:sp>
        <p:nvSpPr>
          <p:cNvPr id="6" name="Espace réservé du pied de page 5">
            <a:extLst>
              <a:ext uri="{FF2B5EF4-FFF2-40B4-BE49-F238E27FC236}">
                <a16:creationId xmlns:a16="http://schemas.microsoft.com/office/drawing/2014/main" id="{FDC556CA-D43E-4F2E-2B80-79567A8A058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448CD5F-F70D-1583-58B6-8519B57F23FA}"/>
              </a:ext>
            </a:extLst>
          </p:cNvPr>
          <p:cNvSpPr>
            <a:spLocks noGrp="1"/>
          </p:cNvSpPr>
          <p:nvPr>
            <p:ph type="sldNum" sz="quarter" idx="12"/>
          </p:nvPr>
        </p:nvSpPr>
        <p:spPr/>
        <p:txBody>
          <a:bodyPr/>
          <a:lstStyle/>
          <a:p>
            <a:fld id="{5957A2F4-B919-4734-B44C-227E9A034D41}" type="slidenum">
              <a:rPr lang="fr-CA" smtClean="0"/>
              <a:t>‹n°›</a:t>
            </a:fld>
            <a:endParaRPr lang="fr-CA"/>
          </a:p>
        </p:txBody>
      </p:sp>
    </p:spTree>
    <p:extLst>
      <p:ext uri="{BB962C8B-B14F-4D97-AF65-F5344CB8AC3E}">
        <p14:creationId xmlns:p14="http://schemas.microsoft.com/office/powerpoint/2010/main" val="1713370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54194-5F5C-68E3-BDF0-B1EC67DC4F40}"/>
              </a:ext>
            </a:extLst>
          </p:cNvPr>
          <p:cNvSpPr>
            <a:spLocks noGrp="1"/>
          </p:cNvSpPr>
          <p:nvPr>
            <p:ph type="title"/>
          </p:nvPr>
        </p:nvSpPr>
        <p:spPr/>
        <p:txBody>
          <a:bodyPr/>
          <a:lstStyle/>
          <a:p>
            <a:r>
              <a:rPr lang="fr-CA"/>
              <a:t>Modifier le style du titre</a:t>
            </a:r>
          </a:p>
        </p:txBody>
      </p:sp>
      <p:sp>
        <p:nvSpPr>
          <p:cNvPr id="3" name="Espace réservé du texte vertical 2">
            <a:extLst>
              <a:ext uri="{FF2B5EF4-FFF2-40B4-BE49-F238E27FC236}">
                <a16:creationId xmlns:a16="http://schemas.microsoft.com/office/drawing/2014/main" id="{9D656C9B-613F-AC40-C86F-522FE661E89C}"/>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8E289AB6-DC8A-B378-00E1-D731F17C8211}"/>
              </a:ext>
            </a:extLst>
          </p:cNvPr>
          <p:cNvSpPr>
            <a:spLocks noGrp="1"/>
          </p:cNvSpPr>
          <p:nvPr>
            <p:ph type="dt" sz="half" idx="10"/>
          </p:nvPr>
        </p:nvSpPr>
        <p:spPr/>
        <p:txBody>
          <a:bodyPr/>
          <a:lstStyle/>
          <a:p>
            <a:fld id="{D2946974-0F17-4242-ACE0-2B071947A31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A2A2449A-7ED9-0244-1E15-1DFBC478B36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154C497-8CF0-818C-D543-4BFB55DD8E86}"/>
              </a:ext>
            </a:extLst>
          </p:cNvPr>
          <p:cNvSpPr>
            <a:spLocks noGrp="1"/>
          </p:cNvSpPr>
          <p:nvPr>
            <p:ph type="sldNum" sz="quarter" idx="12"/>
          </p:nvPr>
        </p:nvSpPr>
        <p:spPr/>
        <p:txBody>
          <a:bodyPr/>
          <a:lstStyle/>
          <a:p>
            <a:fld id="{5957A2F4-B919-4734-B44C-227E9A034D41}" type="slidenum">
              <a:rPr lang="fr-CA" smtClean="0"/>
              <a:t>‹n°›</a:t>
            </a:fld>
            <a:endParaRPr lang="fr-CA"/>
          </a:p>
        </p:txBody>
      </p:sp>
    </p:spTree>
    <p:extLst>
      <p:ext uri="{BB962C8B-B14F-4D97-AF65-F5344CB8AC3E}">
        <p14:creationId xmlns:p14="http://schemas.microsoft.com/office/powerpoint/2010/main" val="542059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6D23E1-4A12-9595-E7DC-EB3A111F3E07}"/>
              </a:ext>
            </a:extLst>
          </p:cNvPr>
          <p:cNvSpPr>
            <a:spLocks noGrp="1"/>
          </p:cNvSpPr>
          <p:nvPr>
            <p:ph type="title" orient="vert"/>
          </p:nvPr>
        </p:nvSpPr>
        <p:spPr>
          <a:xfrm>
            <a:off x="8724900" y="365125"/>
            <a:ext cx="2628900" cy="5811838"/>
          </a:xfrm>
        </p:spPr>
        <p:txBody>
          <a:bodyPr vert="eaVert"/>
          <a:lstStyle/>
          <a:p>
            <a:r>
              <a:rPr lang="fr-CA"/>
              <a:t>Modifier le style du titre</a:t>
            </a:r>
          </a:p>
        </p:txBody>
      </p:sp>
      <p:sp>
        <p:nvSpPr>
          <p:cNvPr id="3" name="Espace réservé du texte vertical 2">
            <a:extLst>
              <a:ext uri="{FF2B5EF4-FFF2-40B4-BE49-F238E27FC236}">
                <a16:creationId xmlns:a16="http://schemas.microsoft.com/office/drawing/2014/main" id="{8A68AB9B-CC32-86BB-4D27-93692642D255}"/>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0076942A-CF20-8847-F4E5-C897FCE08DDC}"/>
              </a:ext>
            </a:extLst>
          </p:cNvPr>
          <p:cNvSpPr>
            <a:spLocks noGrp="1"/>
          </p:cNvSpPr>
          <p:nvPr>
            <p:ph type="dt" sz="half" idx="10"/>
          </p:nvPr>
        </p:nvSpPr>
        <p:spPr/>
        <p:txBody>
          <a:bodyPr/>
          <a:lstStyle/>
          <a:p>
            <a:fld id="{D2946974-0F17-4242-ACE0-2B071947A31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CDAA20CD-50CC-7ECF-E149-1784068C1FF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978BBE3-A84F-C24D-327E-B8FCFC6EC827}"/>
              </a:ext>
            </a:extLst>
          </p:cNvPr>
          <p:cNvSpPr>
            <a:spLocks noGrp="1"/>
          </p:cNvSpPr>
          <p:nvPr>
            <p:ph type="sldNum" sz="quarter" idx="12"/>
          </p:nvPr>
        </p:nvSpPr>
        <p:spPr/>
        <p:txBody>
          <a:bodyPr/>
          <a:lstStyle/>
          <a:p>
            <a:fld id="{5957A2F4-B919-4734-B44C-227E9A034D41}" type="slidenum">
              <a:rPr lang="fr-CA" smtClean="0"/>
              <a:t>‹n°›</a:t>
            </a:fld>
            <a:endParaRPr lang="fr-CA"/>
          </a:p>
        </p:txBody>
      </p:sp>
    </p:spTree>
    <p:extLst>
      <p:ext uri="{BB962C8B-B14F-4D97-AF65-F5344CB8AC3E}">
        <p14:creationId xmlns:p14="http://schemas.microsoft.com/office/powerpoint/2010/main" val="399741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A9E27-2379-C11C-D182-481AE08E8354}"/>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1474583-3F14-9AF5-05E1-078469F79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F732A09-50E1-3CF2-BD91-28B7AF277D7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7238AFA4-9493-C3CD-3753-F2F03EFB9F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FD2AB68-946B-D7EA-C7A2-CC9402041CA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A3AC6BB8-185B-03CC-CB89-277C29F6A344}"/>
              </a:ext>
            </a:extLst>
          </p:cNvPr>
          <p:cNvSpPr>
            <a:spLocks noGrp="1"/>
          </p:cNvSpPr>
          <p:nvPr>
            <p:ph type="dt" sz="half" idx="10"/>
          </p:nvPr>
        </p:nvSpPr>
        <p:spPr>
          <a:xfrm>
            <a:off x="838200" y="6356350"/>
            <a:ext cx="2743200" cy="365125"/>
          </a:xfrm>
          <a:prstGeom prst="rect">
            <a:avLst/>
          </a:prstGeom>
        </p:spPr>
        <p:txBody>
          <a:bodyPr/>
          <a:lstStyle/>
          <a:p>
            <a:fld id="{9AF71F67-42B0-42B4-A68C-C36490032356}" type="datetimeFigureOut">
              <a:rPr lang="fr-CA" smtClean="0"/>
              <a:t>2025-09-09</a:t>
            </a:fld>
            <a:endParaRPr lang="fr-CA"/>
          </a:p>
        </p:txBody>
      </p:sp>
      <p:sp>
        <p:nvSpPr>
          <p:cNvPr id="8" name="Espace réservé du pied de page 7">
            <a:extLst>
              <a:ext uri="{FF2B5EF4-FFF2-40B4-BE49-F238E27FC236}">
                <a16:creationId xmlns:a16="http://schemas.microsoft.com/office/drawing/2014/main" id="{9FC6D10F-D22A-668F-49F9-676FF9646BC2}"/>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9" name="Espace réservé du numéro de diapositive 8">
            <a:extLst>
              <a:ext uri="{FF2B5EF4-FFF2-40B4-BE49-F238E27FC236}">
                <a16:creationId xmlns:a16="http://schemas.microsoft.com/office/drawing/2014/main" id="{AB9F5A17-0EA6-7B96-CBC0-9076E3A8C899}"/>
              </a:ext>
            </a:extLst>
          </p:cNvPr>
          <p:cNvSpPr>
            <a:spLocks noGrp="1"/>
          </p:cNvSpPr>
          <p:nvPr>
            <p:ph type="sldNum" sz="quarter" idx="12"/>
          </p:nvPr>
        </p:nvSpPr>
        <p:spPr>
          <a:xfrm>
            <a:off x="8610600" y="6356350"/>
            <a:ext cx="2743200" cy="365125"/>
          </a:xfrm>
          <a:prstGeom prst="rect">
            <a:avLst/>
          </a:prstGeom>
        </p:spPr>
        <p:txBody>
          <a:bodyPr/>
          <a:lstStyle/>
          <a:p>
            <a:fld id="{20B725DB-04AA-4867-A6D6-FB0A6A0B1869}" type="slidenum">
              <a:rPr lang="fr-CA" smtClean="0"/>
              <a:t>‹n°›</a:t>
            </a:fld>
            <a:endParaRPr lang="fr-CA"/>
          </a:p>
        </p:txBody>
      </p:sp>
    </p:spTree>
    <p:extLst>
      <p:ext uri="{BB962C8B-B14F-4D97-AF65-F5344CB8AC3E}">
        <p14:creationId xmlns:p14="http://schemas.microsoft.com/office/powerpoint/2010/main" val="209497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9C6FB-A612-6CA1-EEB1-9AE58D4664C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69BA74ED-B16D-E350-C75B-156F73BFB248}"/>
              </a:ext>
            </a:extLst>
          </p:cNvPr>
          <p:cNvSpPr>
            <a:spLocks noGrp="1"/>
          </p:cNvSpPr>
          <p:nvPr>
            <p:ph type="dt" sz="half" idx="10"/>
          </p:nvPr>
        </p:nvSpPr>
        <p:spPr>
          <a:xfrm>
            <a:off x="838200" y="6356350"/>
            <a:ext cx="2743200" cy="365125"/>
          </a:xfrm>
          <a:prstGeom prst="rect">
            <a:avLst/>
          </a:prstGeom>
        </p:spPr>
        <p:txBody>
          <a:bodyPr/>
          <a:lstStyle/>
          <a:p>
            <a:fld id="{9AF71F67-42B0-42B4-A68C-C36490032356}" type="datetimeFigureOut">
              <a:rPr lang="fr-CA" smtClean="0"/>
              <a:t>2025-09-09</a:t>
            </a:fld>
            <a:endParaRPr lang="fr-CA"/>
          </a:p>
        </p:txBody>
      </p:sp>
      <p:sp>
        <p:nvSpPr>
          <p:cNvPr id="4" name="Espace réservé du pied de page 3">
            <a:extLst>
              <a:ext uri="{FF2B5EF4-FFF2-40B4-BE49-F238E27FC236}">
                <a16:creationId xmlns:a16="http://schemas.microsoft.com/office/drawing/2014/main" id="{F30E4BDB-4F45-8AA8-1846-D0336EF7081C}"/>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5" name="Espace réservé du numéro de diapositive 4">
            <a:extLst>
              <a:ext uri="{FF2B5EF4-FFF2-40B4-BE49-F238E27FC236}">
                <a16:creationId xmlns:a16="http://schemas.microsoft.com/office/drawing/2014/main" id="{6B6D2A0F-B9EF-7C8B-7B59-AB1C2DA2B862}"/>
              </a:ext>
            </a:extLst>
          </p:cNvPr>
          <p:cNvSpPr>
            <a:spLocks noGrp="1"/>
          </p:cNvSpPr>
          <p:nvPr>
            <p:ph type="sldNum" sz="quarter" idx="12"/>
          </p:nvPr>
        </p:nvSpPr>
        <p:spPr>
          <a:xfrm>
            <a:off x="8610600" y="6356350"/>
            <a:ext cx="2743200" cy="365125"/>
          </a:xfrm>
          <a:prstGeom prst="rect">
            <a:avLst/>
          </a:prstGeom>
        </p:spPr>
        <p:txBody>
          <a:bodyPr/>
          <a:lstStyle/>
          <a:p>
            <a:fld id="{20B725DB-04AA-4867-A6D6-FB0A6A0B1869}" type="slidenum">
              <a:rPr lang="fr-CA" smtClean="0"/>
              <a:t>‹n°›</a:t>
            </a:fld>
            <a:endParaRPr lang="fr-CA"/>
          </a:p>
        </p:txBody>
      </p:sp>
    </p:spTree>
    <p:extLst>
      <p:ext uri="{BB962C8B-B14F-4D97-AF65-F5344CB8AC3E}">
        <p14:creationId xmlns:p14="http://schemas.microsoft.com/office/powerpoint/2010/main" val="103918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0CEFC95-A4EE-3184-211D-7A421330AEC0}"/>
              </a:ext>
            </a:extLst>
          </p:cNvPr>
          <p:cNvSpPr>
            <a:spLocks noGrp="1"/>
          </p:cNvSpPr>
          <p:nvPr>
            <p:ph type="dt" sz="half" idx="10"/>
          </p:nvPr>
        </p:nvSpPr>
        <p:spPr>
          <a:xfrm>
            <a:off x="838200" y="6356350"/>
            <a:ext cx="2743200" cy="365125"/>
          </a:xfrm>
          <a:prstGeom prst="rect">
            <a:avLst/>
          </a:prstGeom>
        </p:spPr>
        <p:txBody>
          <a:bodyPr/>
          <a:lstStyle/>
          <a:p>
            <a:fld id="{9AF71F67-42B0-42B4-A68C-C36490032356}" type="datetimeFigureOut">
              <a:rPr lang="fr-CA" smtClean="0"/>
              <a:t>2025-09-09</a:t>
            </a:fld>
            <a:endParaRPr lang="fr-CA"/>
          </a:p>
        </p:txBody>
      </p:sp>
      <p:sp>
        <p:nvSpPr>
          <p:cNvPr id="3" name="Espace réservé du pied de page 2">
            <a:extLst>
              <a:ext uri="{FF2B5EF4-FFF2-40B4-BE49-F238E27FC236}">
                <a16:creationId xmlns:a16="http://schemas.microsoft.com/office/drawing/2014/main" id="{C6025F35-F0E5-9BB6-B5A0-504C017A9E9E}"/>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4" name="Espace réservé du numéro de diapositive 3">
            <a:extLst>
              <a:ext uri="{FF2B5EF4-FFF2-40B4-BE49-F238E27FC236}">
                <a16:creationId xmlns:a16="http://schemas.microsoft.com/office/drawing/2014/main" id="{662D8B56-8515-7521-CB5E-32D0434456A1}"/>
              </a:ext>
            </a:extLst>
          </p:cNvPr>
          <p:cNvSpPr>
            <a:spLocks noGrp="1"/>
          </p:cNvSpPr>
          <p:nvPr>
            <p:ph type="sldNum" sz="quarter" idx="12"/>
          </p:nvPr>
        </p:nvSpPr>
        <p:spPr>
          <a:xfrm>
            <a:off x="8610600" y="6356350"/>
            <a:ext cx="2743200" cy="365125"/>
          </a:xfrm>
          <a:prstGeom prst="rect">
            <a:avLst/>
          </a:prstGeom>
        </p:spPr>
        <p:txBody>
          <a:bodyPr/>
          <a:lstStyle/>
          <a:p>
            <a:fld id="{20B725DB-04AA-4867-A6D6-FB0A6A0B1869}" type="slidenum">
              <a:rPr lang="fr-CA" smtClean="0"/>
              <a:t>‹n°›</a:t>
            </a:fld>
            <a:endParaRPr lang="fr-CA"/>
          </a:p>
        </p:txBody>
      </p:sp>
    </p:spTree>
    <p:extLst>
      <p:ext uri="{BB962C8B-B14F-4D97-AF65-F5344CB8AC3E}">
        <p14:creationId xmlns:p14="http://schemas.microsoft.com/office/powerpoint/2010/main" val="67209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045D4-9614-C3BA-299C-EBD86A9A4A4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FF9F390F-4F75-89E2-3815-3091EE3C9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2266E670-9DD6-DFDF-478C-27E635BCC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3B2D3C-5DB2-F4A3-A96D-65752BC83477}"/>
              </a:ext>
            </a:extLst>
          </p:cNvPr>
          <p:cNvSpPr>
            <a:spLocks noGrp="1"/>
          </p:cNvSpPr>
          <p:nvPr>
            <p:ph type="dt" sz="half" idx="10"/>
          </p:nvPr>
        </p:nvSpPr>
        <p:spPr>
          <a:xfrm>
            <a:off x="838200" y="6356350"/>
            <a:ext cx="2743200" cy="365125"/>
          </a:xfrm>
          <a:prstGeom prst="rect">
            <a:avLst/>
          </a:prstGeom>
        </p:spPr>
        <p:txBody>
          <a:bodyPr/>
          <a:lstStyle/>
          <a:p>
            <a:fld id="{9AF71F67-42B0-42B4-A68C-C36490032356}" type="datetimeFigureOut">
              <a:rPr lang="fr-CA" smtClean="0"/>
              <a:t>2025-09-09</a:t>
            </a:fld>
            <a:endParaRPr lang="fr-CA"/>
          </a:p>
        </p:txBody>
      </p:sp>
      <p:sp>
        <p:nvSpPr>
          <p:cNvPr id="6" name="Espace réservé du pied de page 5">
            <a:extLst>
              <a:ext uri="{FF2B5EF4-FFF2-40B4-BE49-F238E27FC236}">
                <a16:creationId xmlns:a16="http://schemas.microsoft.com/office/drawing/2014/main" id="{DCBC4BFD-A71F-5B24-28ED-1D58310EE514}"/>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7" name="Espace réservé du numéro de diapositive 6">
            <a:extLst>
              <a:ext uri="{FF2B5EF4-FFF2-40B4-BE49-F238E27FC236}">
                <a16:creationId xmlns:a16="http://schemas.microsoft.com/office/drawing/2014/main" id="{5E4ECE57-DFEC-A149-2062-3A7DBEBE629E}"/>
              </a:ext>
            </a:extLst>
          </p:cNvPr>
          <p:cNvSpPr>
            <a:spLocks noGrp="1"/>
          </p:cNvSpPr>
          <p:nvPr>
            <p:ph type="sldNum" sz="quarter" idx="12"/>
          </p:nvPr>
        </p:nvSpPr>
        <p:spPr>
          <a:xfrm>
            <a:off x="8610600" y="6356350"/>
            <a:ext cx="2743200" cy="365125"/>
          </a:xfrm>
          <a:prstGeom prst="rect">
            <a:avLst/>
          </a:prstGeom>
        </p:spPr>
        <p:txBody>
          <a:bodyPr/>
          <a:lstStyle/>
          <a:p>
            <a:fld id="{20B725DB-04AA-4867-A6D6-FB0A6A0B1869}" type="slidenum">
              <a:rPr lang="fr-CA" smtClean="0"/>
              <a:t>‹n°›</a:t>
            </a:fld>
            <a:endParaRPr lang="fr-CA"/>
          </a:p>
        </p:txBody>
      </p:sp>
    </p:spTree>
    <p:extLst>
      <p:ext uri="{BB962C8B-B14F-4D97-AF65-F5344CB8AC3E}">
        <p14:creationId xmlns:p14="http://schemas.microsoft.com/office/powerpoint/2010/main" val="69065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A631D-E8DC-9BC7-9B53-DF0A8D0A65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E7DF3BA-0F03-36CC-0368-EDDD218C8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F02DBC78-CBD7-92DB-B6C0-332C05D01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677EAD4-0163-5BB7-05B8-5CE98D641F95}"/>
              </a:ext>
            </a:extLst>
          </p:cNvPr>
          <p:cNvSpPr>
            <a:spLocks noGrp="1"/>
          </p:cNvSpPr>
          <p:nvPr>
            <p:ph type="dt" sz="half" idx="10"/>
          </p:nvPr>
        </p:nvSpPr>
        <p:spPr>
          <a:xfrm>
            <a:off x="838200" y="6356350"/>
            <a:ext cx="2743200" cy="365125"/>
          </a:xfrm>
          <a:prstGeom prst="rect">
            <a:avLst/>
          </a:prstGeom>
        </p:spPr>
        <p:txBody>
          <a:bodyPr/>
          <a:lstStyle/>
          <a:p>
            <a:fld id="{9AF71F67-42B0-42B4-A68C-C36490032356}" type="datetimeFigureOut">
              <a:rPr lang="fr-CA" smtClean="0"/>
              <a:t>2025-09-09</a:t>
            </a:fld>
            <a:endParaRPr lang="fr-CA"/>
          </a:p>
        </p:txBody>
      </p:sp>
      <p:sp>
        <p:nvSpPr>
          <p:cNvPr id="6" name="Espace réservé du pied de page 5">
            <a:extLst>
              <a:ext uri="{FF2B5EF4-FFF2-40B4-BE49-F238E27FC236}">
                <a16:creationId xmlns:a16="http://schemas.microsoft.com/office/drawing/2014/main" id="{21B79709-0B58-71D9-025E-02A7029EDBB6}"/>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7" name="Espace réservé du numéro de diapositive 6">
            <a:extLst>
              <a:ext uri="{FF2B5EF4-FFF2-40B4-BE49-F238E27FC236}">
                <a16:creationId xmlns:a16="http://schemas.microsoft.com/office/drawing/2014/main" id="{BB33E80A-27B0-08EE-4F47-621344F140CF}"/>
              </a:ext>
            </a:extLst>
          </p:cNvPr>
          <p:cNvSpPr>
            <a:spLocks noGrp="1"/>
          </p:cNvSpPr>
          <p:nvPr>
            <p:ph type="sldNum" sz="quarter" idx="12"/>
          </p:nvPr>
        </p:nvSpPr>
        <p:spPr>
          <a:xfrm>
            <a:off x="8610600" y="6356350"/>
            <a:ext cx="2743200" cy="365125"/>
          </a:xfrm>
          <a:prstGeom prst="rect">
            <a:avLst/>
          </a:prstGeom>
        </p:spPr>
        <p:txBody>
          <a:bodyPr/>
          <a:lstStyle/>
          <a:p>
            <a:fld id="{20B725DB-04AA-4867-A6D6-FB0A6A0B1869}" type="slidenum">
              <a:rPr lang="fr-CA" smtClean="0"/>
              <a:t>‹n°›</a:t>
            </a:fld>
            <a:endParaRPr lang="fr-CA"/>
          </a:p>
        </p:txBody>
      </p:sp>
    </p:spTree>
    <p:extLst>
      <p:ext uri="{BB962C8B-B14F-4D97-AF65-F5344CB8AC3E}">
        <p14:creationId xmlns:p14="http://schemas.microsoft.com/office/powerpoint/2010/main" val="34061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AECAE8-42BB-D4D9-F0CC-173BDCF70FA0}"/>
              </a:ext>
            </a:extLst>
          </p:cNvPr>
          <p:cNvSpPr>
            <a:spLocks noGrp="1"/>
          </p:cNvSpPr>
          <p:nvPr>
            <p:ph type="title"/>
          </p:nvPr>
        </p:nvSpPr>
        <p:spPr>
          <a:xfrm>
            <a:off x="838200" y="365125"/>
            <a:ext cx="10515600" cy="900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22FFA520-33F4-3E83-BD2F-515A356D9BE3}"/>
              </a:ext>
            </a:extLst>
          </p:cNvPr>
          <p:cNvSpPr>
            <a:spLocks noGrp="1"/>
          </p:cNvSpPr>
          <p:nvPr>
            <p:ph type="body" idx="1"/>
          </p:nvPr>
        </p:nvSpPr>
        <p:spPr>
          <a:xfrm>
            <a:off x="838200" y="1438275"/>
            <a:ext cx="10515600" cy="473868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52090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e 9" hidden="1">
            <a:extLst>
              <a:ext uri="{FF2B5EF4-FFF2-40B4-BE49-F238E27FC236}">
                <a16:creationId xmlns:a16="http://schemas.microsoft.com/office/drawing/2014/main" id="{08695F9B-B349-047B-A7C0-965EFA6F9762}"/>
              </a:ext>
            </a:extLst>
          </p:cNvPr>
          <p:cNvGrpSpPr/>
          <p:nvPr userDrawn="1"/>
        </p:nvGrpSpPr>
        <p:grpSpPr>
          <a:xfrm>
            <a:off x="10683551" y="0"/>
            <a:ext cx="1508450" cy="6858000"/>
            <a:chOff x="9986434" y="0"/>
            <a:chExt cx="2205567" cy="6858000"/>
          </a:xfrm>
        </p:grpSpPr>
        <p:cxnSp>
          <p:nvCxnSpPr>
            <p:cNvPr id="20" name="Straight Connector 19"/>
            <p:cNvCxnSpPr/>
            <p:nvPr/>
          </p:nvCxnSpPr>
          <p:spPr>
            <a:xfrm>
              <a:off x="10283254" y="8457"/>
              <a:ext cx="824939" cy="6849543"/>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
          <p:nvSpPr>
            <p:cNvPr id="22" name="Rectangle 23"/>
            <p:cNvSpPr/>
            <p:nvPr userDrawn="1"/>
          </p:nvSpPr>
          <p:spPr>
            <a:xfrm>
              <a:off x="10155010" y="0"/>
              <a:ext cx="2034842" cy="685800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dirty="0"/>
            </a:p>
          </p:txBody>
        </p:sp>
        <p:sp>
          <p:nvSpPr>
            <p:cNvPr id="23" name="Rectangle 25"/>
            <p:cNvSpPr/>
            <p:nvPr/>
          </p:nvSpPr>
          <p:spPr>
            <a:xfrm>
              <a:off x="10440522" y="0"/>
              <a:ext cx="1751478" cy="68580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9986434" y="3052698"/>
              <a:ext cx="2205566" cy="380530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5" name="Rectangle 27"/>
            <p:cNvSpPr/>
            <p:nvPr userDrawn="1"/>
          </p:nvSpPr>
          <p:spPr>
            <a:xfrm>
              <a:off x="10258550" y="0"/>
              <a:ext cx="193345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dirty="0"/>
            </a:p>
          </p:txBody>
        </p:sp>
        <p:sp>
          <p:nvSpPr>
            <p:cNvPr id="26" name="Rectangle 28"/>
            <p:cNvSpPr/>
            <p:nvPr/>
          </p:nvSpPr>
          <p:spPr>
            <a:xfrm>
              <a:off x="11316944" y="0"/>
              <a:ext cx="872908" cy="685800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7" name="Rectangle 29"/>
            <p:cNvSpPr/>
            <p:nvPr/>
          </p:nvSpPr>
          <p:spPr>
            <a:xfrm>
              <a:off x="11346341" y="0"/>
              <a:ext cx="845660" cy="685800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962467" y="3593897"/>
              <a:ext cx="1229532" cy="326410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A" dirty="0"/>
            </a:p>
          </p:txBody>
        </p:sp>
      </p:grpSp>
      <p:sp>
        <p:nvSpPr>
          <p:cNvPr id="29" name="Isosceles Triangle 28"/>
          <p:cNvSpPr/>
          <p:nvPr userDrawn="1"/>
        </p:nvSpPr>
        <p:spPr>
          <a:xfrm>
            <a:off x="0" y="4013200"/>
            <a:ext cx="448733" cy="2844800"/>
          </a:xfrm>
          <a:prstGeom prst="triangle">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userDrawn="1">
            <p:ph type="title"/>
          </p:nvPr>
        </p:nvSpPr>
        <p:spPr>
          <a:xfrm>
            <a:off x="658811" y="549388"/>
            <a:ext cx="10874378" cy="900000"/>
          </a:xfrm>
          <a:prstGeom prst="rect">
            <a:avLst/>
          </a:prstGeom>
        </p:spPr>
        <p:txBody>
          <a:bodyPr vert="horz" lIns="91440" tIns="72000" rIns="91440" bIns="72000" rtlCol="0" anchor="ctr">
            <a:noAutofit/>
          </a:bodyPr>
          <a:lstStyle/>
          <a:p>
            <a:r>
              <a:rPr lang="fr-CA" dirty="0"/>
              <a:t>Modifier le style du titre</a:t>
            </a:r>
            <a:endParaRPr lang="en-US" dirty="0"/>
          </a:p>
        </p:txBody>
      </p:sp>
      <p:sp>
        <p:nvSpPr>
          <p:cNvPr id="3" name="Text Placeholder 2"/>
          <p:cNvSpPr>
            <a:spLocks noGrp="1"/>
          </p:cNvSpPr>
          <p:nvPr userDrawn="1">
            <p:ph type="body" idx="1"/>
          </p:nvPr>
        </p:nvSpPr>
        <p:spPr>
          <a:xfrm>
            <a:off x="658812" y="1665288"/>
            <a:ext cx="10874378" cy="4643437"/>
          </a:xfrm>
          <a:prstGeom prst="rect">
            <a:avLst/>
          </a:prstGeom>
        </p:spPr>
        <p:txBody>
          <a:bodyPr vert="horz" lIns="91440" tIns="45720" rIns="91440" bIns="45720" rtlCol="0">
            <a:no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US" dirty="0"/>
          </a:p>
        </p:txBody>
      </p:sp>
      <p:sp>
        <p:nvSpPr>
          <p:cNvPr id="4" name="Isosceles Triangle 28">
            <a:extLst>
              <a:ext uri="{FF2B5EF4-FFF2-40B4-BE49-F238E27FC236}">
                <a16:creationId xmlns:a16="http://schemas.microsoft.com/office/drawing/2014/main" id="{FFDB8C63-70E3-9CBF-2728-8E5219ADC374}"/>
              </a:ext>
            </a:extLst>
          </p:cNvPr>
          <p:cNvSpPr/>
          <p:nvPr userDrawn="1"/>
        </p:nvSpPr>
        <p:spPr>
          <a:xfrm flipH="1" flipV="1">
            <a:off x="11743267" y="0"/>
            <a:ext cx="448733" cy="2844800"/>
          </a:xfrm>
          <a:prstGeom prst="triangle">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63583714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2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orient="horz" pos="3974" userDrawn="1">
          <p15:clr>
            <a:srgbClr val="F26B43"/>
          </p15:clr>
        </p15:guide>
        <p15:guide id="3" pos="414" userDrawn="1">
          <p15:clr>
            <a:srgbClr val="F26B43"/>
          </p15:clr>
        </p15:guide>
        <p15:guide id="4" pos="726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5A0E6B-20D1-38F7-552A-43AB96C1DD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p>
        </p:txBody>
      </p:sp>
      <p:sp>
        <p:nvSpPr>
          <p:cNvPr id="3" name="Espace réservé du texte 2">
            <a:extLst>
              <a:ext uri="{FF2B5EF4-FFF2-40B4-BE49-F238E27FC236}">
                <a16:creationId xmlns:a16="http://schemas.microsoft.com/office/drawing/2014/main" id="{1200B938-7243-032D-B4A7-6DC3DF4D2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D85CC134-FAC8-C9EB-DBAB-788F36363B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0DE262-F9AF-4932-A562-44C3BE5AB9F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591BF3F1-77C3-B6A1-BF0C-BE071513D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E2E2FB42-E281-9BA6-5622-C5B0B4ADD5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ABDCAC-558D-4276-AED5-68DAA36E869D}" type="slidenum">
              <a:rPr lang="fr-CA" smtClean="0"/>
              <a:t>‹n°›</a:t>
            </a:fld>
            <a:endParaRPr lang="fr-CA"/>
          </a:p>
        </p:txBody>
      </p:sp>
    </p:spTree>
    <p:extLst>
      <p:ext uri="{BB962C8B-B14F-4D97-AF65-F5344CB8AC3E}">
        <p14:creationId xmlns:p14="http://schemas.microsoft.com/office/powerpoint/2010/main" val="283410216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E950771-FA34-9505-C822-D4B41A442E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p>
        </p:txBody>
      </p:sp>
      <p:sp>
        <p:nvSpPr>
          <p:cNvPr id="3" name="Espace réservé du texte 2">
            <a:extLst>
              <a:ext uri="{FF2B5EF4-FFF2-40B4-BE49-F238E27FC236}">
                <a16:creationId xmlns:a16="http://schemas.microsoft.com/office/drawing/2014/main" id="{9E683454-799E-7330-390B-D29B29EFE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2059F49B-7564-1EED-EEA5-1F8444B12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946974-0F17-4242-ACE0-2B071947A316}" type="datetimeFigureOut">
              <a:rPr lang="fr-CA" smtClean="0"/>
              <a:t>2025-09-09</a:t>
            </a:fld>
            <a:endParaRPr lang="fr-CA"/>
          </a:p>
        </p:txBody>
      </p:sp>
      <p:sp>
        <p:nvSpPr>
          <p:cNvPr id="5" name="Espace réservé du pied de page 4">
            <a:extLst>
              <a:ext uri="{FF2B5EF4-FFF2-40B4-BE49-F238E27FC236}">
                <a16:creationId xmlns:a16="http://schemas.microsoft.com/office/drawing/2014/main" id="{00546528-54AB-1821-B6F6-BCBEC78C6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D5E95936-EA98-6666-AAB4-6EED5C3CF1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57A2F4-B919-4734-B44C-227E9A034D41}" type="slidenum">
              <a:rPr lang="fr-CA" smtClean="0"/>
              <a:t>‹n°›</a:t>
            </a:fld>
            <a:endParaRPr lang="fr-CA"/>
          </a:p>
        </p:txBody>
      </p:sp>
    </p:spTree>
    <p:extLst>
      <p:ext uri="{BB962C8B-B14F-4D97-AF65-F5344CB8AC3E}">
        <p14:creationId xmlns:p14="http://schemas.microsoft.com/office/powerpoint/2010/main" val="38468770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image" Target="../media/image24.png"/><Relationship Id="rId39" Type="http://schemas.openxmlformats.org/officeDocument/2006/relationships/image" Target="../media/image37.svg"/><Relationship Id="rId21" Type="http://schemas.openxmlformats.org/officeDocument/2006/relationships/tags" Target="../tags/tag70.xml"/><Relationship Id="rId34" Type="http://schemas.openxmlformats.org/officeDocument/2006/relationships/image" Target="../media/image32.png"/><Relationship Id="rId7" Type="http://schemas.openxmlformats.org/officeDocument/2006/relationships/tags" Target="../tags/tag56.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29" Type="http://schemas.openxmlformats.org/officeDocument/2006/relationships/image" Target="../media/image27.svg"/><Relationship Id="rId41" Type="http://schemas.openxmlformats.org/officeDocument/2006/relationships/image" Target="../media/image39.sv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svg"/><Relationship Id="rId40" Type="http://schemas.openxmlformats.org/officeDocument/2006/relationships/image" Target="../media/image38.png"/><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notesSlide" Target="../notesSlides/notesSlide4.xml"/><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tags" Target="../tags/tag59.xml"/><Relationship Id="rId19" Type="http://schemas.openxmlformats.org/officeDocument/2006/relationships/tags" Target="../tags/tag68.xml"/><Relationship Id="rId31" Type="http://schemas.openxmlformats.org/officeDocument/2006/relationships/image" Target="../media/image29.sv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slideLayout" Target="../slideLayouts/slideLayout13.xml"/><Relationship Id="rId27" Type="http://schemas.openxmlformats.org/officeDocument/2006/relationships/image" Target="../media/image25.svg"/><Relationship Id="rId30" Type="http://schemas.openxmlformats.org/officeDocument/2006/relationships/image" Target="../media/image28.png"/><Relationship Id="rId35" Type="http://schemas.openxmlformats.org/officeDocument/2006/relationships/image" Target="../media/image33.svg"/><Relationship Id="rId8" Type="http://schemas.openxmlformats.org/officeDocument/2006/relationships/tags" Target="../tags/tag57.xml"/><Relationship Id="rId3" Type="http://schemas.openxmlformats.org/officeDocument/2006/relationships/tags" Target="../tags/tag52.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image" Target="../media/image23.svg"/><Relationship Id="rId33" Type="http://schemas.openxmlformats.org/officeDocument/2006/relationships/image" Target="../media/image31.svg"/><Relationship Id="rId38"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2.xml"/><Relationship Id="rId1" Type="http://schemas.openxmlformats.org/officeDocument/2006/relationships/tags" Target="../tags/tag7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75.xml"/><Relationship Id="rId7" Type="http://schemas.openxmlformats.org/officeDocument/2006/relationships/notesSlide" Target="../notesSlides/notesSlide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44.xml"/><Relationship Id="rId5" Type="http://schemas.openxmlformats.org/officeDocument/2006/relationships/tags" Target="../tags/tag77.xml"/><Relationship Id="rId4" Type="http://schemas.openxmlformats.org/officeDocument/2006/relationships/tags" Target="../tags/tag76.xml"/></Relationships>
</file>

<file path=ppt/slides/_rels/slide14.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microsoft.com/office/2007/relationships/hdphoto" Target="../media/hdphoto2.wdp"/><Relationship Id="rId5" Type="http://schemas.openxmlformats.org/officeDocument/2006/relationships/image" Target="../media/image40.png"/><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83.xml"/><Relationship Id="rId7" Type="http://schemas.openxmlformats.org/officeDocument/2006/relationships/image" Target="../media/image42.sv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notesSlide" Target="../notesSlides/notesSlide6.xml"/><Relationship Id="rId10" Type="http://schemas.openxmlformats.org/officeDocument/2006/relationships/image" Target="../media/image45.png"/><Relationship Id="rId4" Type="http://schemas.openxmlformats.org/officeDocument/2006/relationships/slideLayout" Target="../slideLayouts/slideLayout15.xml"/><Relationship Id="rId9" Type="http://schemas.openxmlformats.org/officeDocument/2006/relationships/image" Target="../media/image44.svg"/></Relationships>
</file>

<file path=ppt/slides/_rels/slide1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chart" Target="../charts/chart1.xml"/><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93.xml"/></Relationships>
</file>

<file path=ppt/slides/_rels/slide19.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chart" Target="../charts/chart2.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xml"/><Relationship Id="rId7" Type="http://schemas.openxmlformats.org/officeDocument/2006/relationships/notesSlide" Target="../notesSlides/notesSlide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44.xml"/><Relationship Id="rId5" Type="http://schemas.openxmlformats.org/officeDocument/2006/relationships/tags" Target="../tags/tag12.xml"/><Relationship Id="rId4"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chart" Target="../charts/chart3.xml"/><Relationship Id="rId5" Type="http://schemas.openxmlformats.org/officeDocument/2006/relationships/notesSlide" Target="../notesSlides/notesSlide9.xml"/><Relationship Id="rId4"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04.xml"/><Relationship Id="rId7" Type="http://schemas.openxmlformats.org/officeDocument/2006/relationships/notesSlide" Target="../notesSlides/notesSlide1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13.xml"/><Relationship Id="rId11" Type="http://schemas.openxmlformats.org/officeDocument/2006/relationships/image" Target="../media/image50.png"/><Relationship Id="rId5" Type="http://schemas.openxmlformats.org/officeDocument/2006/relationships/tags" Target="../tags/tag106.xml"/><Relationship Id="rId10" Type="http://schemas.openxmlformats.org/officeDocument/2006/relationships/image" Target="../media/image49.png"/><Relationship Id="rId4" Type="http://schemas.openxmlformats.org/officeDocument/2006/relationships/tags" Target="../tags/tag105.xml"/><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51.png"/><Relationship Id="rId4"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1.xml"/><Relationship Id="rId1" Type="http://schemas.openxmlformats.org/officeDocument/2006/relationships/tags" Target="../tags/tag11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image" Target="../media/image3.jpeg"/><Relationship Id="rId4" Type="http://schemas.openxmlformats.org/officeDocument/2006/relationships/tags" Target="../tags/tag16.xml"/><Relationship Id="rId9"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5.sv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slideLayout" Target="../slideLayouts/slideLayout13.xml"/><Relationship Id="rId4"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7.sv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6.png"/><Relationship Id="rId5" Type="http://schemas.openxmlformats.org/officeDocument/2006/relationships/slideLayout" Target="../slideLayouts/slideLayout13.xml"/><Relationship Id="rId4" Type="http://schemas.openxmlformats.org/officeDocument/2006/relationships/tags" Target="../tags/tag2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30.xml"/><Relationship Id="rId7" Type="http://schemas.openxmlformats.org/officeDocument/2006/relationships/image" Target="../media/image9.svg"/><Relationship Id="rId12" Type="http://schemas.microsoft.com/office/2007/relationships/diagramDrawing" Target="../diagrams/drawing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8.png"/><Relationship Id="rId11" Type="http://schemas.openxmlformats.org/officeDocument/2006/relationships/diagramColors" Target="../diagrams/colors1.xml"/><Relationship Id="rId5" Type="http://schemas.openxmlformats.org/officeDocument/2006/relationships/slideLayout" Target="../slideLayouts/slideLayout13.xml"/><Relationship Id="rId10" Type="http://schemas.openxmlformats.org/officeDocument/2006/relationships/diagramQuickStyle" Target="../diagrams/quickStyle1.xml"/><Relationship Id="rId4" Type="http://schemas.openxmlformats.org/officeDocument/2006/relationships/tags" Target="../tags/tag31.xml"/><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4.xml"/><Relationship Id="rId7" Type="http://schemas.openxmlformats.org/officeDocument/2006/relationships/notesSlide" Target="../notesSlides/notesSlide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44.xml"/><Relationship Id="rId5" Type="http://schemas.openxmlformats.org/officeDocument/2006/relationships/tags" Target="../tags/tag36.xml"/><Relationship Id="rId4" Type="http://schemas.openxmlformats.org/officeDocument/2006/relationships/tags" Target="../tags/tag3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8.xml"/><Relationship Id="rId1" Type="http://schemas.openxmlformats.org/officeDocument/2006/relationships/tags" Target="../tags/tag37.xml"/></Relationships>
</file>

<file path=ppt/slides/_rels/slide9.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20.svg"/><Relationship Id="rId2" Type="http://schemas.openxmlformats.org/officeDocument/2006/relationships/tags" Target="../tags/tag39.xml"/><Relationship Id="rId1" Type="http://schemas.openxmlformats.org/officeDocument/2006/relationships/themeOverride" Target="../theme/themeOverride1.xml"/><Relationship Id="rId6" Type="http://schemas.openxmlformats.org/officeDocument/2006/relationships/tags" Target="../tags/tag43.xml"/><Relationship Id="rId11" Type="http://schemas.openxmlformats.org/officeDocument/2006/relationships/image" Target="../media/image19.png"/><Relationship Id="rId5" Type="http://schemas.openxmlformats.org/officeDocument/2006/relationships/tags" Target="../tags/tag42.xml"/><Relationship Id="rId10" Type="http://schemas.openxmlformats.org/officeDocument/2006/relationships/slideLayout" Target="../slideLayouts/slideLayout40.xml"/><Relationship Id="rId4" Type="http://schemas.openxmlformats.org/officeDocument/2006/relationships/tags" Target="../tags/tag41.xml"/><Relationship Id="rId9"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ChangeAspect="1"/>
          </p:cNvSpPr>
          <p:nvPr>
            <p:custDataLst>
              <p:tags r:id="rId2"/>
            </p:custDataLst>
            <p:extLst>
              <p:ext uri="{386F3935-93C4-4BCD-93E2-E3B085C9AB24}">
                <p16:designElem xmlns:p16="http://schemas.microsoft.com/office/powerpoint/2015/main" val="1"/>
              </p:ext>
            </p:extLst>
          </p:nvPr>
        </p:nvSpPr>
        <p:spPr>
          <a:xfrm>
            <a:off x="0" y="2"/>
            <a:ext cx="12192000" cy="441258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noProof="0" dirty="0"/>
          </a:p>
        </p:txBody>
      </p:sp>
      <p:sp>
        <p:nvSpPr>
          <p:cNvPr id="12" name="Rectangle : coins arrondis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ChangeAspect="1"/>
          </p:cNvSpPr>
          <p:nvPr>
            <p:custDataLst>
              <p:tags r:id="rId3"/>
            </p:custDataLst>
            <p:extLst>
              <p:ext uri="{386F3935-93C4-4BCD-93E2-E3B085C9AB24}">
                <p16:designElem xmlns:p16="http://schemas.microsoft.com/office/powerpoint/2015/main" val="1"/>
              </p:ext>
            </p:extLst>
          </p:nvPr>
        </p:nvSpPr>
        <p:spPr>
          <a:xfrm>
            <a:off x="600075" y="557213"/>
            <a:ext cx="10995461" cy="4613298"/>
          </a:xfrm>
          <a:prstGeom prst="roundRect">
            <a:avLst>
              <a:gd name="adj" fmla="val 3590"/>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re 1">
            <a:extLst>
              <a:ext uri="{FF2B5EF4-FFF2-40B4-BE49-F238E27FC236}">
                <a16:creationId xmlns:a16="http://schemas.microsoft.com/office/drawing/2014/main" id="{67618698-4367-BF7C-6137-EC76B28005FE}"/>
              </a:ext>
            </a:extLst>
          </p:cNvPr>
          <p:cNvSpPr>
            <a:spLocks noGrp="1"/>
          </p:cNvSpPr>
          <p:nvPr>
            <p:ph type="ctrTitle"/>
            <p:custDataLst>
              <p:tags r:id="rId4"/>
            </p:custDataLst>
          </p:nvPr>
        </p:nvSpPr>
        <p:spPr>
          <a:xfrm>
            <a:off x="2030514" y="3181162"/>
            <a:ext cx="8130970" cy="1922538"/>
          </a:xfrm>
        </p:spPr>
        <p:txBody>
          <a:bodyPr lIns="0" tIns="0" rIns="0" bIns="0" anchor="ctr">
            <a:noAutofit/>
          </a:bodyPr>
          <a:lstStyle/>
          <a:p>
            <a:pPr>
              <a:lnSpc>
                <a:spcPct val="100000"/>
              </a:lnSpc>
            </a:pPr>
            <a:r>
              <a:rPr lang="fr-CA" noProof="0" dirty="0">
                <a:solidFill>
                  <a:schemeClr val="tx1">
                    <a:lumMod val="75000"/>
                    <a:lumOff val="25000"/>
                  </a:schemeClr>
                </a:solidFill>
              </a:rPr>
              <a:t>DÉMARCHE DD</a:t>
            </a:r>
          </a:p>
        </p:txBody>
      </p:sp>
      <p:sp>
        <p:nvSpPr>
          <p:cNvPr id="3" name="Sous-titre 2">
            <a:extLst>
              <a:ext uri="{FF2B5EF4-FFF2-40B4-BE49-F238E27FC236}">
                <a16:creationId xmlns:a16="http://schemas.microsoft.com/office/drawing/2014/main" id="{A54C11B7-EC5F-DA80-DA9A-C4A1FF627D7E}"/>
              </a:ext>
            </a:extLst>
          </p:cNvPr>
          <p:cNvSpPr>
            <a:spLocks noGrp="1"/>
          </p:cNvSpPr>
          <p:nvPr>
            <p:ph type="subTitle" idx="1"/>
            <p:custDataLst>
              <p:tags r:id="rId5"/>
            </p:custDataLst>
          </p:nvPr>
        </p:nvSpPr>
        <p:spPr>
          <a:xfrm>
            <a:off x="3288000" y="5709065"/>
            <a:ext cx="5616000" cy="424732"/>
          </a:xfrm>
        </p:spPr>
        <p:txBody>
          <a:bodyPr wrap="square" lIns="0" rIns="0" anchor="ctr">
            <a:spAutoFit/>
          </a:bodyPr>
          <a:lstStyle/>
          <a:p>
            <a:r>
              <a:rPr lang="fr-CA" noProof="0" dirty="0">
                <a:latin typeface="+mj-lt"/>
              </a:rPr>
              <a:t>Développement durable</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ChangeAspect="1"/>
          </p:cNvCxnSpPr>
          <p:nvPr>
            <p:custDataLst>
              <p:tags r:id="rId6"/>
            </p:custDataLst>
            <p:extLst>
              <p:ext uri="{386F3935-93C4-4BCD-93E2-E3B085C9AB24}">
                <p16:designElem xmlns:p16="http://schemas.microsoft.com/office/powerpoint/2015/main" val="1"/>
              </p:ext>
            </p:extLst>
          </p:nvPr>
        </p:nvCxnSpPr>
        <p:spPr>
          <a:xfrm flipH="1">
            <a:off x="3288000" y="6165962"/>
            <a:ext cx="561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EC326A0A-D302-8514-0C58-EF695A159920}"/>
              </a:ext>
            </a:extLst>
          </p:cNvPr>
          <p:cNvPicPr>
            <a:picLocks noChangeAspect="1"/>
          </p:cNvPicPr>
          <p:nvPr>
            <p:custDataLst>
              <p:tags r:id="rId7"/>
            </p:custDataLst>
          </p:nvPr>
        </p:nvPicPr>
        <p:blipFill>
          <a:blip r:embed="rId9">
            <a:extLst>
              <a:ext uri="{28A0092B-C50C-407E-A947-70E740481C1C}">
                <a14:useLocalDpi xmlns:a14="http://schemas.microsoft.com/office/drawing/2010/main" val="0"/>
              </a:ext>
            </a:extLst>
          </a:blip>
          <a:srcRect t="-378" b="-1228"/>
          <a:stretch>
            <a:fillRect/>
          </a:stretch>
        </p:blipFill>
        <p:spPr>
          <a:xfrm>
            <a:off x="3458405" y="727687"/>
            <a:ext cx="5275190" cy="2349810"/>
          </a:xfrm>
          <a:prstGeom prst="rect">
            <a:avLst/>
          </a:prstGeom>
        </p:spPr>
      </p:pic>
    </p:spTree>
    <p:extLst>
      <p:ext uri="{BB962C8B-B14F-4D97-AF65-F5344CB8AC3E}">
        <p14:creationId xmlns:p14="http://schemas.microsoft.com/office/powerpoint/2010/main" val="182878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DF5E3-6952-7468-9945-34D25D1A1CB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5F4CF48-B0C5-13DB-BEA0-BFD9A375A227}"/>
              </a:ext>
            </a:extLst>
          </p:cNvPr>
          <p:cNvSpPr>
            <a:spLocks noGrp="1"/>
          </p:cNvSpPr>
          <p:nvPr>
            <p:ph type="title"/>
            <p:custDataLst>
              <p:tags r:id="rId1"/>
            </p:custDataLst>
          </p:nvPr>
        </p:nvSpPr>
        <p:spPr/>
        <p:txBody>
          <a:bodyPr>
            <a:normAutofit/>
          </a:bodyPr>
          <a:lstStyle/>
          <a:p>
            <a:r>
              <a:rPr lang="fr-CA" noProof="0" dirty="0"/>
              <a:t>Objectif</a:t>
            </a:r>
          </a:p>
        </p:txBody>
      </p:sp>
      <p:sp>
        <p:nvSpPr>
          <p:cNvPr id="3" name="Espace réservé du contenu 2">
            <a:extLst>
              <a:ext uri="{FF2B5EF4-FFF2-40B4-BE49-F238E27FC236}">
                <a16:creationId xmlns:a16="http://schemas.microsoft.com/office/drawing/2014/main" id="{E11DD6CB-7235-DE59-FA93-30C95FA05EAD}"/>
              </a:ext>
            </a:extLst>
          </p:cNvPr>
          <p:cNvSpPr>
            <a:spLocks noGrp="1"/>
          </p:cNvSpPr>
          <p:nvPr>
            <p:ph idx="1"/>
            <p:custDataLst>
              <p:tags r:id="rId2"/>
            </p:custDataLst>
          </p:nvPr>
        </p:nvSpPr>
        <p:spPr/>
        <p:txBody>
          <a:bodyPr>
            <a:normAutofit/>
          </a:bodyPr>
          <a:lstStyle/>
          <a:p>
            <a:pPr marL="0" indent="0">
              <a:lnSpc>
                <a:spcPct val="120000"/>
              </a:lnSpc>
              <a:spcBef>
                <a:spcPts val="600"/>
              </a:spcBef>
              <a:buNone/>
            </a:pPr>
            <a:r>
              <a:rPr lang="fr-CA" noProof="0" dirty="0"/>
              <a:t>L'objectif de Solution V2G est d’accélérer la transition vers une mobilité durable en transformant l’industrie du déneigement grâce à l’innovation. </a:t>
            </a:r>
          </a:p>
          <a:p>
            <a:pPr marL="0" indent="0">
              <a:lnSpc>
                <a:spcPct val="120000"/>
              </a:lnSpc>
              <a:spcBef>
                <a:spcPts val="600"/>
              </a:spcBef>
              <a:buNone/>
            </a:pPr>
            <a:r>
              <a:rPr lang="fr-CA" noProof="0" dirty="0"/>
              <a:t>Son système entièrement démontable – un mécanisme de fixation entièrement démontable – représente une avancée majeure, permettant d’optimiser les opérations de transport à neige tout en réduisant la consommation de carburant, les coûts énergétiques et les émissions de GES. En intégrant des principes d’écoconception et de santé-sécurité, notre nouveau système améliore l’ergonomie des interventions et diminue les risques pour les travailleurs. Cette solution novatrice, développée à Victoriaville, s’adresse directement aux MRC, municipalités, organismes de gestion comme le CGER et aux acteurs du transport, qui cherchent à concilier efficacité opérationnelle, réduction des impacts environnementaux et préparation à l’électrification progressive de leurs parcs d’équipements.</a:t>
            </a:r>
          </a:p>
        </p:txBody>
      </p:sp>
      <p:pic>
        <p:nvPicPr>
          <p:cNvPr id="4" name="Image 3">
            <a:extLst>
              <a:ext uri="{FF2B5EF4-FFF2-40B4-BE49-F238E27FC236}">
                <a16:creationId xmlns:a16="http://schemas.microsoft.com/office/drawing/2014/main" id="{7E90C615-97D3-ED8C-B8FB-4FE065479ABC}"/>
              </a:ext>
            </a:extLst>
          </p:cNvPr>
          <p:cNvPicPr>
            <a:picLocks noChangeAspect="1"/>
          </p:cNvPicPr>
          <p:nvPr>
            <p:custDataLst>
              <p:tags r:id="rId3"/>
            </p:custDataLst>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contrast="100000"/>
                    </a14:imgEffect>
                  </a14:imgLayer>
                </a14:imgProps>
              </a:ext>
              <a:ext uri="{28A0092B-C50C-407E-A947-70E740481C1C}">
                <a14:useLocalDpi xmlns:a14="http://schemas.microsoft.com/office/drawing/2010/main" val="0"/>
              </a:ext>
            </a:extLst>
          </a:blip>
          <a:srcRect l="6897" r="6897"/>
          <a:stretch>
            <a:fillRect/>
          </a:stretch>
        </p:blipFill>
        <p:spPr>
          <a:xfrm>
            <a:off x="1447801" y="5456134"/>
            <a:ext cx="9114296" cy="1251110"/>
          </a:xfrm>
          <a:prstGeom prst="rect">
            <a:avLst/>
          </a:prstGeom>
        </p:spPr>
      </p:pic>
    </p:spTree>
    <p:extLst>
      <p:ext uri="{BB962C8B-B14F-4D97-AF65-F5344CB8AC3E}">
        <p14:creationId xmlns:p14="http://schemas.microsoft.com/office/powerpoint/2010/main" val="173388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AB0BA-B5BC-BBC1-AF2D-800EAA6C27D0}"/>
            </a:ext>
          </a:extLst>
        </p:cNvPr>
        <p:cNvGrpSpPr/>
        <p:nvPr/>
      </p:nvGrpSpPr>
      <p:grpSpPr>
        <a:xfrm>
          <a:off x="0" y="0"/>
          <a:ext cx="0" cy="0"/>
          <a:chOff x="0" y="0"/>
          <a:chExt cx="0" cy="0"/>
        </a:xfrm>
      </p:grpSpPr>
      <p:grpSp>
        <p:nvGrpSpPr>
          <p:cNvPr id="37" name="Groupe 36" hidden="1">
            <a:extLst>
              <a:ext uri="{FF2B5EF4-FFF2-40B4-BE49-F238E27FC236}">
                <a16:creationId xmlns:a16="http://schemas.microsoft.com/office/drawing/2014/main" id="{69453812-0BCE-C638-B1A4-7BA68CD24792}"/>
              </a:ext>
            </a:extLst>
          </p:cNvPr>
          <p:cNvGrpSpPr/>
          <p:nvPr>
            <p:custDataLst>
              <p:tags r:id="rId1"/>
            </p:custDataLst>
          </p:nvPr>
        </p:nvGrpSpPr>
        <p:grpSpPr>
          <a:xfrm>
            <a:off x="1658471" y="-9579"/>
            <a:ext cx="8875058" cy="6875756"/>
            <a:chOff x="-16" y="-2125"/>
            <a:chExt cx="10071116" cy="7792524"/>
          </a:xfrm>
        </p:grpSpPr>
        <p:sp>
          <p:nvSpPr>
            <p:cNvPr id="24" name="Rectangle 23">
              <a:extLst>
                <a:ext uri="{FF2B5EF4-FFF2-40B4-BE49-F238E27FC236}">
                  <a16:creationId xmlns:a16="http://schemas.microsoft.com/office/drawing/2014/main" id="{2D98965A-AD66-C10B-C16B-CCDA74EC5112}"/>
                </a:ext>
              </a:extLst>
            </p:cNvPr>
            <p:cNvSpPr>
              <a:spLocks/>
            </p:cNvSpPr>
            <p:nvPr/>
          </p:nvSpPr>
          <p:spPr>
            <a:xfrm flipH="1">
              <a:off x="6534062" y="-2125"/>
              <a:ext cx="360000" cy="7792524"/>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80682" tIns="40341" rIns="80682" bIns="40341" numCol="1" spcCol="0" rtlCol="0" fromWordArt="0" anchor="ctr" anchorCtr="0" forceAA="0" compatLnSpc="1">
              <a:prstTxWarp prst="textNoShape">
                <a:avLst/>
              </a:prstTxWarp>
              <a:noAutofit/>
            </a:bodyPr>
            <a:lstStyle/>
            <a:p>
              <a:endParaRPr lang="fr-CA" sz="1588" noProof="0" dirty="0"/>
            </a:p>
          </p:txBody>
        </p:sp>
        <p:sp>
          <p:nvSpPr>
            <p:cNvPr id="32" name="Rectangle 31">
              <a:extLst>
                <a:ext uri="{FF2B5EF4-FFF2-40B4-BE49-F238E27FC236}">
                  <a16:creationId xmlns:a16="http://schemas.microsoft.com/office/drawing/2014/main" id="{996D19DC-0175-88C8-2641-65FFA60E9C0B}"/>
                </a:ext>
              </a:extLst>
            </p:cNvPr>
            <p:cNvSpPr>
              <a:spLocks/>
            </p:cNvSpPr>
            <p:nvPr/>
          </p:nvSpPr>
          <p:spPr>
            <a:xfrm flipH="1">
              <a:off x="3177023" y="-1"/>
              <a:ext cx="360000" cy="7790400"/>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80682" tIns="40341" rIns="80682" bIns="40341" numCol="1" spcCol="0" rtlCol="0" fromWordArt="0" anchor="ctr" anchorCtr="0" forceAA="0" compatLnSpc="1">
              <a:prstTxWarp prst="textNoShape">
                <a:avLst/>
              </a:prstTxWarp>
              <a:noAutofit/>
            </a:bodyPr>
            <a:lstStyle/>
            <a:p>
              <a:endParaRPr lang="fr-CA" sz="1588" noProof="0" dirty="0"/>
            </a:p>
          </p:txBody>
        </p:sp>
        <p:sp>
          <p:nvSpPr>
            <p:cNvPr id="33" name="Rectangle 32">
              <a:extLst>
                <a:ext uri="{FF2B5EF4-FFF2-40B4-BE49-F238E27FC236}">
                  <a16:creationId xmlns:a16="http://schemas.microsoft.com/office/drawing/2014/main" id="{EBC3C4D9-E6D4-8797-69F0-77C4B9AB2EF5}"/>
                </a:ext>
              </a:extLst>
            </p:cNvPr>
            <p:cNvSpPr>
              <a:spLocks/>
            </p:cNvSpPr>
            <p:nvPr/>
          </p:nvSpPr>
          <p:spPr>
            <a:xfrm flipH="1">
              <a:off x="9891100" y="-537"/>
              <a:ext cx="180000" cy="7790400"/>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80682" tIns="40341" rIns="80682" bIns="40341" numCol="1" spcCol="0" rtlCol="0" fromWordArt="0" anchor="ctr" anchorCtr="0" forceAA="0" compatLnSpc="1">
              <a:prstTxWarp prst="textNoShape">
                <a:avLst/>
              </a:prstTxWarp>
              <a:noAutofit/>
            </a:bodyPr>
            <a:lstStyle/>
            <a:p>
              <a:endParaRPr lang="fr-CA" sz="1588" noProof="0" dirty="0"/>
            </a:p>
          </p:txBody>
        </p:sp>
        <p:sp>
          <p:nvSpPr>
            <p:cNvPr id="34" name="Rectangle 33">
              <a:extLst>
                <a:ext uri="{FF2B5EF4-FFF2-40B4-BE49-F238E27FC236}">
                  <a16:creationId xmlns:a16="http://schemas.microsoft.com/office/drawing/2014/main" id="{21BD2959-32AC-AC14-5D5D-9A0A84EBEF0E}"/>
                </a:ext>
              </a:extLst>
            </p:cNvPr>
            <p:cNvSpPr>
              <a:spLocks/>
            </p:cNvSpPr>
            <p:nvPr/>
          </p:nvSpPr>
          <p:spPr>
            <a:xfrm flipH="1">
              <a:off x="-16" y="-1"/>
              <a:ext cx="180000" cy="7790400"/>
            </a:xfrm>
            <a:prstGeom prst="rec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80682" tIns="40341" rIns="80682" bIns="40341" numCol="1" spcCol="0" rtlCol="0" fromWordArt="0" anchor="ctr" anchorCtr="0" forceAA="0" compatLnSpc="1">
              <a:prstTxWarp prst="textNoShape">
                <a:avLst/>
              </a:prstTxWarp>
              <a:noAutofit/>
            </a:bodyPr>
            <a:lstStyle/>
            <a:p>
              <a:endParaRPr lang="fr-CA" sz="1588" noProof="0" dirty="0"/>
            </a:p>
          </p:txBody>
        </p:sp>
      </p:grpSp>
      <p:grpSp>
        <p:nvGrpSpPr>
          <p:cNvPr id="14" name="Groupe 13">
            <a:extLst>
              <a:ext uri="{FF2B5EF4-FFF2-40B4-BE49-F238E27FC236}">
                <a16:creationId xmlns:a16="http://schemas.microsoft.com/office/drawing/2014/main" id="{FAD208C5-E28C-F743-A7AB-9719DA4C3E02}"/>
              </a:ext>
            </a:extLst>
          </p:cNvPr>
          <p:cNvGrpSpPr/>
          <p:nvPr>
            <p:custDataLst>
              <p:tags r:id="rId2"/>
            </p:custDataLst>
          </p:nvPr>
        </p:nvGrpSpPr>
        <p:grpSpPr>
          <a:xfrm>
            <a:off x="677334" y="1665288"/>
            <a:ext cx="10837325" cy="4597976"/>
            <a:chOff x="677334" y="1872865"/>
            <a:chExt cx="10837325" cy="4597976"/>
          </a:xfrm>
        </p:grpSpPr>
        <p:grpSp>
          <p:nvGrpSpPr>
            <p:cNvPr id="2" name="Groupe 1">
              <a:extLst>
                <a:ext uri="{FF2B5EF4-FFF2-40B4-BE49-F238E27FC236}">
                  <a16:creationId xmlns:a16="http://schemas.microsoft.com/office/drawing/2014/main" id="{097BF7AF-62B8-B088-70CF-4AE32F92FD94}"/>
                </a:ext>
              </a:extLst>
            </p:cNvPr>
            <p:cNvGrpSpPr/>
            <p:nvPr/>
          </p:nvGrpSpPr>
          <p:grpSpPr>
            <a:xfrm>
              <a:off x="677334" y="1872865"/>
              <a:ext cx="3412064" cy="4597976"/>
              <a:chOff x="677335" y="1872865"/>
              <a:chExt cx="3329407" cy="4597976"/>
            </a:xfrm>
          </p:grpSpPr>
          <p:sp>
            <p:nvSpPr>
              <p:cNvPr id="10" name="Rectangle 9">
                <a:extLst>
                  <a:ext uri="{FF2B5EF4-FFF2-40B4-BE49-F238E27FC236}">
                    <a16:creationId xmlns:a16="http://schemas.microsoft.com/office/drawing/2014/main" id="{D7EC1043-E612-5A15-7B21-869C1C49F656}"/>
                  </a:ext>
                </a:extLst>
              </p:cNvPr>
              <p:cNvSpPr>
                <a:spLocks/>
              </p:cNvSpPr>
              <p:nvPr>
                <p:custDataLst>
                  <p:tags r:id="rId16"/>
                </p:custDataLst>
              </p:nvPr>
            </p:nvSpPr>
            <p:spPr>
              <a:xfrm>
                <a:off x="677335" y="3440634"/>
                <a:ext cx="719923" cy="547293"/>
              </a:xfrm>
              <a:prstGeom prst="rect">
                <a:avLst/>
              </a:prstGeom>
              <a:blipFill>
                <a:blip r:embed="rId24">
                  <a:extLst>
                    <a:ext uri="{96DAC541-7B7A-43D3-8B79-37D633B846F1}">
                      <asvg:svgBlip xmlns:asvg="http://schemas.microsoft.com/office/drawing/2016/SVG/main" r:embed="rId25"/>
                    </a:ext>
                  </a:extLst>
                </a:blip>
                <a:srcRect/>
                <a:stretch>
                  <a:fillRect l="11989" r="11989"/>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fr-CA" sz="1100" noProof="0" dirty="0">
                  <a:solidFill>
                    <a:schemeClr val="tx1"/>
                  </a:solidFill>
                </a:endParaRPr>
              </a:p>
            </p:txBody>
          </p:sp>
          <p:sp>
            <p:nvSpPr>
              <p:cNvPr id="13" name="Rectangle 12">
                <a:extLst>
                  <a:ext uri="{FF2B5EF4-FFF2-40B4-BE49-F238E27FC236}">
                    <a16:creationId xmlns:a16="http://schemas.microsoft.com/office/drawing/2014/main" id="{8257465D-2C1A-0A1B-AB04-2A8C1A29DBC6}"/>
                  </a:ext>
                </a:extLst>
              </p:cNvPr>
              <p:cNvSpPr>
                <a:spLocks/>
              </p:cNvSpPr>
              <p:nvPr>
                <p:custDataLst>
                  <p:tags r:id="rId17"/>
                </p:custDataLst>
              </p:nvPr>
            </p:nvSpPr>
            <p:spPr>
              <a:xfrm>
                <a:off x="677335" y="5008404"/>
                <a:ext cx="719923" cy="547293"/>
              </a:xfrm>
              <a:prstGeom prst="rect">
                <a:avLst/>
              </a:prstGeom>
              <a:blipFill>
                <a:blip r:embed="rId26">
                  <a:extLst>
                    <a:ext uri="{96DAC541-7B7A-43D3-8B79-37D633B846F1}">
                      <asvg:svgBlip xmlns:asvg="http://schemas.microsoft.com/office/drawing/2016/SVG/main" r:embed="rId27"/>
                    </a:ext>
                  </a:extLst>
                </a:blip>
                <a:srcRect/>
                <a:stretch>
                  <a:fillRect l="11989" r="11989"/>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fr-CA" sz="1100" noProof="0" dirty="0">
                  <a:solidFill>
                    <a:schemeClr val="tx1"/>
                  </a:solidFill>
                </a:endParaRPr>
              </a:p>
            </p:txBody>
          </p:sp>
          <p:sp>
            <p:nvSpPr>
              <p:cNvPr id="45" name="Rectangle 44">
                <a:extLst>
                  <a:ext uri="{FF2B5EF4-FFF2-40B4-BE49-F238E27FC236}">
                    <a16:creationId xmlns:a16="http://schemas.microsoft.com/office/drawing/2014/main" id="{B9907E64-CF85-6744-DB01-5D5198F482E9}"/>
                  </a:ext>
                </a:extLst>
              </p:cNvPr>
              <p:cNvSpPr>
                <a:spLocks/>
              </p:cNvSpPr>
              <p:nvPr>
                <p:custDataLst>
                  <p:tags r:id="rId18"/>
                </p:custDataLst>
              </p:nvPr>
            </p:nvSpPr>
            <p:spPr>
              <a:xfrm>
                <a:off x="677335" y="1872865"/>
                <a:ext cx="719923" cy="547293"/>
              </a:xfrm>
              <a:prstGeom prst="rect">
                <a:avLst/>
              </a:prstGeom>
              <a:blipFill>
                <a:blip r:embed="rId28">
                  <a:extLst>
                    <a:ext uri="{96DAC541-7B7A-43D3-8B79-37D633B846F1}">
                      <asvg:svgBlip xmlns:asvg="http://schemas.microsoft.com/office/drawing/2016/SVG/main" r:embed="rId29"/>
                    </a:ext>
                  </a:extLst>
                </a:blip>
                <a:srcRect/>
                <a:stretch>
                  <a:fillRect l="11989" r="11989"/>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fr-CA" sz="1100" noProof="0" dirty="0">
                  <a:solidFill>
                    <a:schemeClr val="tx1"/>
                  </a:solidFill>
                </a:endParaRPr>
              </a:p>
            </p:txBody>
          </p:sp>
          <p:sp>
            <p:nvSpPr>
              <p:cNvPr id="63" name="Forme libre : forme 62">
                <a:extLst>
                  <a:ext uri="{FF2B5EF4-FFF2-40B4-BE49-F238E27FC236}">
                    <a16:creationId xmlns:a16="http://schemas.microsoft.com/office/drawing/2014/main" id="{484A9FBE-EB88-0D89-ABDA-431E4002D5B7}"/>
                  </a:ext>
                </a:extLst>
              </p:cNvPr>
              <p:cNvSpPr/>
              <p:nvPr>
                <p:custDataLst>
                  <p:tags r:id="rId19"/>
                </p:custDataLst>
              </p:nvPr>
            </p:nvSpPr>
            <p:spPr>
              <a:xfrm>
                <a:off x="677336" y="2431615"/>
                <a:ext cx="3329406" cy="920127"/>
              </a:xfrm>
              <a:custGeom>
                <a:avLst/>
                <a:gdLst>
                  <a:gd name="connsiteX0" fmla="*/ 0 w 3051955"/>
                  <a:gd name="connsiteY0" fmla="*/ 0 h 1831173"/>
                  <a:gd name="connsiteX1" fmla="*/ 3051955 w 3051955"/>
                  <a:gd name="connsiteY1" fmla="*/ 0 h 1831173"/>
                  <a:gd name="connsiteX2" fmla="*/ 3051955 w 3051955"/>
                  <a:gd name="connsiteY2" fmla="*/ 1831173 h 1831173"/>
                  <a:gd name="connsiteX3" fmla="*/ 0 w 3051955"/>
                  <a:gd name="connsiteY3" fmla="*/ 1831173 h 1831173"/>
                  <a:gd name="connsiteX4" fmla="*/ 0 w 3051955"/>
                  <a:gd name="connsiteY4" fmla="*/ 0 h 1831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955" h="1831173">
                    <a:moveTo>
                      <a:pt x="0" y="0"/>
                    </a:moveTo>
                    <a:lnTo>
                      <a:pt x="3051955" y="0"/>
                    </a:lnTo>
                    <a:lnTo>
                      <a:pt x="3051955" y="1831173"/>
                    </a:lnTo>
                    <a:lnTo>
                      <a:pt x="0" y="1831173"/>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50426" tIns="50426" rIns="50426" bIns="50426" numCol="1" spcCol="1270" anchor="t" anchorCtr="0">
                <a:noAutofit/>
              </a:bodyPr>
              <a:lstStyle/>
              <a:p>
                <a:pPr defTabSz="588338"/>
                <a:r>
                  <a:rPr lang="fr-CA" sz="1100" b="1" noProof="0" dirty="0">
                    <a:solidFill>
                      <a:schemeClr val="tx1"/>
                    </a:solidFill>
                  </a:rPr>
                  <a:t>INNOVATION</a:t>
                </a:r>
              </a:p>
              <a:p>
                <a:pPr defTabSz="588338"/>
                <a:r>
                  <a:rPr lang="fr-CA" sz="1100" noProof="0" dirty="0">
                    <a:solidFill>
                      <a:schemeClr val="tx1"/>
                    </a:solidFill>
                  </a:rPr>
                  <a:t>Système unique </a:t>
                </a:r>
                <a:r>
                  <a:rPr lang="fr-CA" sz="1100" b="1" noProof="0" dirty="0">
                    <a:solidFill>
                      <a:schemeClr val="tx1"/>
                    </a:solidFill>
                  </a:rPr>
                  <a:t>entièrement démontable</a:t>
                </a:r>
                <a:r>
                  <a:rPr lang="fr-CA" sz="1100" noProof="0" dirty="0">
                    <a:solidFill>
                      <a:schemeClr val="tx1"/>
                    </a:solidFill>
                  </a:rPr>
                  <a:t>, développé par Solution V2G à Victoriaville, qui met en valeur l’ingéniosité locale et propulse la mobilité durable</a:t>
                </a:r>
              </a:p>
            </p:txBody>
          </p:sp>
          <p:sp>
            <p:nvSpPr>
              <p:cNvPr id="66" name="Forme libre : forme 65">
                <a:extLst>
                  <a:ext uri="{FF2B5EF4-FFF2-40B4-BE49-F238E27FC236}">
                    <a16:creationId xmlns:a16="http://schemas.microsoft.com/office/drawing/2014/main" id="{5E1DD7AC-462D-87B1-87CE-96BF62929633}"/>
                  </a:ext>
                </a:extLst>
              </p:cNvPr>
              <p:cNvSpPr/>
              <p:nvPr>
                <p:custDataLst>
                  <p:tags r:id="rId20"/>
                </p:custDataLst>
              </p:nvPr>
            </p:nvSpPr>
            <p:spPr>
              <a:xfrm>
                <a:off x="677336" y="4012100"/>
                <a:ext cx="3329406" cy="920127"/>
              </a:xfrm>
              <a:custGeom>
                <a:avLst/>
                <a:gdLst>
                  <a:gd name="connsiteX0" fmla="*/ 0 w 3051955"/>
                  <a:gd name="connsiteY0" fmla="*/ 0 h 1831173"/>
                  <a:gd name="connsiteX1" fmla="*/ 3051955 w 3051955"/>
                  <a:gd name="connsiteY1" fmla="*/ 0 h 1831173"/>
                  <a:gd name="connsiteX2" fmla="*/ 3051955 w 3051955"/>
                  <a:gd name="connsiteY2" fmla="*/ 1831173 h 1831173"/>
                  <a:gd name="connsiteX3" fmla="*/ 0 w 3051955"/>
                  <a:gd name="connsiteY3" fmla="*/ 1831173 h 1831173"/>
                  <a:gd name="connsiteX4" fmla="*/ 0 w 3051955"/>
                  <a:gd name="connsiteY4" fmla="*/ 0 h 1831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955" h="1831173">
                    <a:moveTo>
                      <a:pt x="0" y="0"/>
                    </a:moveTo>
                    <a:lnTo>
                      <a:pt x="3051955" y="0"/>
                    </a:lnTo>
                    <a:lnTo>
                      <a:pt x="3051955" y="1831173"/>
                    </a:lnTo>
                    <a:lnTo>
                      <a:pt x="0" y="1831173"/>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47065" tIns="47065" rIns="47065" bIns="47065" numCol="1" spcCol="1270" anchor="t" anchorCtr="0">
                <a:noAutofit/>
              </a:bodyPr>
              <a:lstStyle/>
              <a:p>
                <a:pPr defTabSz="549115"/>
                <a:r>
                  <a:rPr lang="fr-CA" sz="1100" b="1" noProof="0" dirty="0">
                    <a:solidFill>
                      <a:schemeClr val="tx1"/>
                    </a:solidFill>
                  </a:rPr>
                  <a:t>TRANSITION ÉCOLOGIQUE</a:t>
                </a:r>
              </a:p>
              <a:p>
                <a:pPr defTabSz="549115"/>
                <a:r>
                  <a:rPr lang="fr-CA" sz="1100" noProof="0" dirty="0">
                    <a:solidFill>
                      <a:schemeClr val="tx1"/>
                    </a:solidFill>
                  </a:rPr>
                  <a:t>Technologie qui prépare l’électrification du transport à neige tout en conciliant performance et responsabilité environnementale</a:t>
                </a:r>
              </a:p>
            </p:txBody>
          </p:sp>
          <p:sp>
            <p:nvSpPr>
              <p:cNvPr id="69" name="Forme libre : forme 68">
                <a:extLst>
                  <a:ext uri="{FF2B5EF4-FFF2-40B4-BE49-F238E27FC236}">
                    <a16:creationId xmlns:a16="http://schemas.microsoft.com/office/drawing/2014/main" id="{F8BB7738-4987-F624-7BF4-6B2FB0E0F5ED}"/>
                  </a:ext>
                </a:extLst>
              </p:cNvPr>
              <p:cNvSpPr/>
              <p:nvPr>
                <p:custDataLst>
                  <p:tags r:id="rId21"/>
                </p:custDataLst>
              </p:nvPr>
            </p:nvSpPr>
            <p:spPr>
              <a:xfrm>
                <a:off x="677336" y="5550714"/>
                <a:ext cx="3329406" cy="920127"/>
              </a:xfrm>
              <a:custGeom>
                <a:avLst/>
                <a:gdLst>
                  <a:gd name="connsiteX0" fmla="*/ 0 w 3051955"/>
                  <a:gd name="connsiteY0" fmla="*/ 0 h 1831173"/>
                  <a:gd name="connsiteX1" fmla="*/ 3051955 w 3051955"/>
                  <a:gd name="connsiteY1" fmla="*/ 0 h 1831173"/>
                  <a:gd name="connsiteX2" fmla="*/ 3051955 w 3051955"/>
                  <a:gd name="connsiteY2" fmla="*/ 1831173 h 1831173"/>
                  <a:gd name="connsiteX3" fmla="*/ 0 w 3051955"/>
                  <a:gd name="connsiteY3" fmla="*/ 1831173 h 1831173"/>
                  <a:gd name="connsiteX4" fmla="*/ 0 w 3051955"/>
                  <a:gd name="connsiteY4" fmla="*/ 0 h 1831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955" h="1831173">
                    <a:moveTo>
                      <a:pt x="0" y="0"/>
                    </a:moveTo>
                    <a:lnTo>
                      <a:pt x="3051955" y="0"/>
                    </a:lnTo>
                    <a:lnTo>
                      <a:pt x="3051955" y="1831173"/>
                    </a:lnTo>
                    <a:lnTo>
                      <a:pt x="0" y="1831173"/>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47065" tIns="47065" rIns="47065" bIns="47065" numCol="1" spcCol="1270" anchor="t" anchorCtr="0">
                <a:noAutofit/>
              </a:bodyPr>
              <a:lstStyle/>
              <a:p>
                <a:pPr defTabSz="549115"/>
                <a:r>
                  <a:rPr lang="fr-CA" sz="1100" b="1" noProof="0" dirty="0">
                    <a:solidFill>
                      <a:schemeClr val="tx1"/>
                    </a:solidFill>
                  </a:rPr>
                  <a:t>RAPIDITÉ D’EXÉCUTION</a:t>
                </a:r>
              </a:p>
              <a:p>
                <a:pPr defTabSz="549115"/>
                <a:r>
                  <a:rPr lang="fr-CA" sz="1100" noProof="0" dirty="0">
                    <a:solidFill>
                      <a:schemeClr val="tx1"/>
                    </a:solidFill>
                  </a:rPr>
                  <a:t>Temps d’opérations réduit permettant le montage et le démontage des équipements à neige en </a:t>
                </a:r>
                <a:r>
                  <a:rPr lang="fr-CA" sz="1100" b="1" noProof="0" dirty="0">
                    <a:solidFill>
                      <a:schemeClr val="tx1"/>
                    </a:solidFill>
                  </a:rPr>
                  <a:t>moins de 5 minutes</a:t>
                </a:r>
                <a:r>
                  <a:rPr lang="fr-CA" sz="1100" noProof="0" dirty="0">
                    <a:solidFill>
                      <a:schemeClr val="tx1"/>
                    </a:solidFill>
                  </a:rPr>
                  <a:t>, une </a:t>
                </a:r>
                <a:r>
                  <a:rPr lang="fr-CA" sz="1100" b="1" noProof="0" dirty="0">
                    <a:solidFill>
                      <a:schemeClr val="tx1"/>
                    </a:solidFill>
                  </a:rPr>
                  <a:t>réduction de plus de 90%</a:t>
                </a:r>
                <a:r>
                  <a:rPr lang="fr-CA" sz="1100" noProof="0" dirty="0">
                    <a:solidFill>
                      <a:schemeClr val="tx1"/>
                    </a:solidFill>
                  </a:rPr>
                  <a:t> </a:t>
                </a:r>
                <a:br>
                  <a:rPr lang="fr-CA" sz="1100" noProof="0" dirty="0">
                    <a:solidFill>
                      <a:schemeClr val="tx1"/>
                    </a:solidFill>
                  </a:rPr>
                </a:br>
                <a:endParaRPr lang="fr-CA" sz="1100" noProof="0" dirty="0">
                  <a:solidFill>
                    <a:schemeClr val="tx1"/>
                  </a:solidFill>
                </a:endParaRPr>
              </a:p>
            </p:txBody>
          </p:sp>
        </p:grpSp>
        <p:grpSp>
          <p:nvGrpSpPr>
            <p:cNvPr id="3" name="Groupe 2">
              <a:extLst>
                <a:ext uri="{FF2B5EF4-FFF2-40B4-BE49-F238E27FC236}">
                  <a16:creationId xmlns:a16="http://schemas.microsoft.com/office/drawing/2014/main" id="{2BC577AD-9E00-7E17-64D7-E6D7F58A7212}"/>
                </a:ext>
              </a:extLst>
            </p:cNvPr>
            <p:cNvGrpSpPr/>
            <p:nvPr/>
          </p:nvGrpSpPr>
          <p:grpSpPr>
            <a:xfrm>
              <a:off x="4391179" y="1872865"/>
              <a:ext cx="3409654" cy="4597976"/>
              <a:chOff x="4031896" y="1872865"/>
              <a:chExt cx="3327050" cy="4597976"/>
            </a:xfrm>
          </p:grpSpPr>
          <p:sp>
            <p:nvSpPr>
              <p:cNvPr id="16" name="Rectangle 15">
                <a:extLst>
                  <a:ext uri="{FF2B5EF4-FFF2-40B4-BE49-F238E27FC236}">
                    <a16:creationId xmlns:a16="http://schemas.microsoft.com/office/drawing/2014/main" id="{E2000FE2-BA0B-DCB0-1D52-564FC6C67735}"/>
                  </a:ext>
                </a:extLst>
              </p:cNvPr>
              <p:cNvSpPr>
                <a:spLocks/>
              </p:cNvSpPr>
              <p:nvPr>
                <p:custDataLst>
                  <p:tags r:id="rId10"/>
                </p:custDataLst>
              </p:nvPr>
            </p:nvSpPr>
            <p:spPr>
              <a:xfrm>
                <a:off x="4031896" y="3440634"/>
                <a:ext cx="719923" cy="547293"/>
              </a:xfrm>
              <a:prstGeom prst="rect">
                <a:avLst/>
              </a:prstGeom>
              <a:blipFill>
                <a:blip r:embed="rId30">
                  <a:extLst>
                    <a:ext uri="{96DAC541-7B7A-43D3-8B79-37D633B846F1}">
                      <asvg:svgBlip xmlns:asvg="http://schemas.microsoft.com/office/drawing/2016/SVG/main" r:embed="rId31"/>
                    </a:ext>
                  </a:extLst>
                </a:blip>
                <a:srcRect/>
                <a:stretch>
                  <a:fillRect l="11989" r="11989"/>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fr-CA" sz="1100" noProof="0" dirty="0">
                  <a:solidFill>
                    <a:schemeClr val="tx1"/>
                  </a:solidFill>
                </a:endParaRPr>
              </a:p>
            </p:txBody>
          </p:sp>
          <p:sp>
            <p:nvSpPr>
              <p:cNvPr id="47" name="Rectangle 46" descr="Man avec un remplissage uni">
                <a:extLst>
                  <a:ext uri="{FF2B5EF4-FFF2-40B4-BE49-F238E27FC236}">
                    <a16:creationId xmlns:a16="http://schemas.microsoft.com/office/drawing/2014/main" id="{267BBB38-AB8A-DEC6-402A-A00D8A0B0730}"/>
                  </a:ext>
                </a:extLst>
              </p:cNvPr>
              <p:cNvSpPr>
                <a:spLocks/>
              </p:cNvSpPr>
              <p:nvPr>
                <p:custDataLst>
                  <p:tags r:id="rId11"/>
                </p:custDataLst>
              </p:nvPr>
            </p:nvSpPr>
            <p:spPr>
              <a:xfrm>
                <a:off x="4031896" y="5008404"/>
                <a:ext cx="719923" cy="547293"/>
              </a:xfrm>
              <a:prstGeom prst="rect">
                <a:avLst/>
              </a:prstGeom>
              <a:blipFill>
                <a:blip r:embed="rId32">
                  <a:extLst>
                    <a:ext uri="{96DAC541-7B7A-43D3-8B79-37D633B846F1}">
                      <asvg:svgBlip xmlns:asvg="http://schemas.microsoft.com/office/drawing/2016/SVG/main" r:embed="rId33"/>
                    </a:ext>
                  </a:extLst>
                </a:blip>
                <a:srcRect/>
                <a:stretch>
                  <a:fillRect l="11989" r="11989"/>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fr-CA" sz="1100" noProof="0" dirty="0">
                  <a:solidFill>
                    <a:schemeClr val="tx1"/>
                  </a:solidFill>
                </a:endParaRPr>
              </a:p>
            </p:txBody>
          </p:sp>
          <p:sp>
            <p:nvSpPr>
              <p:cNvPr id="49" name="Rectangle 48" descr="Médical">
                <a:extLst>
                  <a:ext uri="{FF2B5EF4-FFF2-40B4-BE49-F238E27FC236}">
                    <a16:creationId xmlns:a16="http://schemas.microsoft.com/office/drawing/2014/main" id="{ECF3D4A6-A71E-FBE8-22D4-7DAA7E745FCB}"/>
                  </a:ext>
                </a:extLst>
              </p:cNvPr>
              <p:cNvSpPr>
                <a:spLocks/>
              </p:cNvSpPr>
              <p:nvPr>
                <p:custDataLst>
                  <p:tags r:id="rId12"/>
                </p:custDataLst>
              </p:nvPr>
            </p:nvSpPr>
            <p:spPr>
              <a:xfrm>
                <a:off x="4039301" y="1872865"/>
                <a:ext cx="719923" cy="547293"/>
              </a:xfrm>
              <a:prstGeom prst="rect">
                <a:avLst/>
              </a:prstGeom>
              <a: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l="11989" r="11989"/>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fr-CA" sz="1100" noProof="0" dirty="0">
                  <a:solidFill>
                    <a:schemeClr val="tx1"/>
                  </a:solidFill>
                </a:endParaRPr>
              </a:p>
            </p:txBody>
          </p:sp>
          <p:sp>
            <p:nvSpPr>
              <p:cNvPr id="64" name="Forme libre : forme 63">
                <a:extLst>
                  <a:ext uri="{FF2B5EF4-FFF2-40B4-BE49-F238E27FC236}">
                    <a16:creationId xmlns:a16="http://schemas.microsoft.com/office/drawing/2014/main" id="{A5FB8A27-6B7C-A811-DC05-18BA8284909F}"/>
                  </a:ext>
                </a:extLst>
              </p:cNvPr>
              <p:cNvSpPr/>
              <p:nvPr>
                <p:custDataLst>
                  <p:tags r:id="rId13"/>
                </p:custDataLst>
              </p:nvPr>
            </p:nvSpPr>
            <p:spPr>
              <a:xfrm>
                <a:off x="4031898" y="2431615"/>
                <a:ext cx="3327048" cy="920127"/>
              </a:xfrm>
              <a:custGeom>
                <a:avLst/>
                <a:gdLst>
                  <a:gd name="connsiteX0" fmla="*/ 0 w 3051955"/>
                  <a:gd name="connsiteY0" fmla="*/ 0 h 1831173"/>
                  <a:gd name="connsiteX1" fmla="*/ 3051955 w 3051955"/>
                  <a:gd name="connsiteY1" fmla="*/ 0 h 1831173"/>
                  <a:gd name="connsiteX2" fmla="*/ 3051955 w 3051955"/>
                  <a:gd name="connsiteY2" fmla="*/ 1831173 h 1831173"/>
                  <a:gd name="connsiteX3" fmla="*/ 0 w 3051955"/>
                  <a:gd name="connsiteY3" fmla="*/ 1831173 h 1831173"/>
                  <a:gd name="connsiteX4" fmla="*/ 0 w 3051955"/>
                  <a:gd name="connsiteY4" fmla="*/ 0 h 1831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955" h="1831173">
                    <a:moveTo>
                      <a:pt x="0" y="0"/>
                    </a:moveTo>
                    <a:lnTo>
                      <a:pt x="3051955" y="0"/>
                    </a:lnTo>
                    <a:lnTo>
                      <a:pt x="3051955" y="1831173"/>
                    </a:lnTo>
                    <a:lnTo>
                      <a:pt x="0" y="1831173"/>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47065" tIns="47065" rIns="47065" bIns="47065" numCol="1" spcCol="1270" anchor="t" anchorCtr="0">
                <a:noAutofit/>
              </a:bodyPr>
              <a:lstStyle/>
              <a:p>
                <a:pPr defTabSz="549115"/>
                <a:r>
                  <a:rPr lang="fr-CA" sz="1100" b="1" noProof="0" dirty="0">
                    <a:solidFill>
                      <a:schemeClr val="tx1"/>
                    </a:solidFill>
                  </a:rPr>
                  <a:t>SANTÉ ET SÉCURITÉ</a:t>
                </a:r>
              </a:p>
              <a:p>
                <a:pPr defTabSz="549115"/>
                <a:r>
                  <a:rPr lang="fr-CA" sz="1100" noProof="0" dirty="0">
                    <a:solidFill>
                      <a:schemeClr val="tx1"/>
                    </a:solidFill>
                  </a:rPr>
                  <a:t>Conception axée sur le confort et la sécurité, qui réduit les risques liés aux charges et aux manipulations, tout en respectant les exigences de la CNESST</a:t>
                </a:r>
              </a:p>
            </p:txBody>
          </p:sp>
          <p:sp>
            <p:nvSpPr>
              <p:cNvPr id="67" name="Forme libre : forme 66">
                <a:extLst>
                  <a:ext uri="{FF2B5EF4-FFF2-40B4-BE49-F238E27FC236}">
                    <a16:creationId xmlns:a16="http://schemas.microsoft.com/office/drawing/2014/main" id="{32920C86-82EC-20BB-6246-D116DD7F87F5}"/>
                  </a:ext>
                </a:extLst>
              </p:cNvPr>
              <p:cNvSpPr/>
              <p:nvPr>
                <p:custDataLst>
                  <p:tags r:id="rId14"/>
                </p:custDataLst>
              </p:nvPr>
            </p:nvSpPr>
            <p:spPr>
              <a:xfrm>
                <a:off x="4031898" y="4012100"/>
                <a:ext cx="3327047" cy="920127"/>
              </a:xfrm>
              <a:custGeom>
                <a:avLst/>
                <a:gdLst>
                  <a:gd name="connsiteX0" fmla="*/ 0 w 3051955"/>
                  <a:gd name="connsiteY0" fmla="*/ 0 h 1831173"/>
                  <a:gd name="connsiteX1" fmla="*/ 3051955 w 3051955"/>
                  <a:gd name="connsiteY1" fmla="*/ 0 h 1831173"/>
                  <a:gd name="connsiteX2" fmla="*/ 3051955 w 3051955"/>
                  <a:gd name="connsiteY2" fmla="*/ 1831173 h 1831173"/>
                  <a:gd name="connsiteX3" fmla="*/ 0 w 3051955"/>
                  <a:gd name="connsiteY3" fmla="*/ 1831173 h 1831173"/>
                  <a:gd name="connsiteX4" fmla="*/ 0 w 3051955"/>
                  <a:gd name="connsiteY4" fmla="*/ 0 h 1831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955" h="1831173">
                    <a:moveTo>
                      <a:pt x="0" y="0"/>
                    </a:moveTo>
                    <a:lnTo>
                      <a:pt x="3051955" y="0"/>
                    </a:lnTo>
                    <a:lnTo>
                      <a:pt x="3051955" y="1831173"/>
                    </a:lnTo>
                    <a:lnTo>
                      <a:pt x="0" y="1831173"/>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47065" tIns="47065" rIns="47065" bIns="47065" numCol="1" spcCol="1270" anchor="t" anchorCtr="0">
                <a:noAutofit/>
              </a:bodyPr>
              <a:lstStyle/>
              <a:p>
                <a:pPr defTabSz="549115"/>
                <a:r>
                  <a:rPr lang="fr-CA" sz="1100" b="1" noProof="0" dirty="0">
                    <a:solidFill>
                      <a:schemeClr val="tx1"/>
                    </a:solidFill>
                  </a:rPr>
                  <a:t>ÉCONOMIES</a:t>
                </a:r>
              </a:p>
              <a:p>
                <a:pPr defTabSz="549115"/>
                <a:r>
                  <a:rPr lang="fr-CA" sz="1100" noProof="0" dirty="0">
                    <a:solidFill>
                      <a:schemeClr val="tx1"/>
                    </a:solidFill>
                  </a:rPr>
                  <a:t>Diminution des coûts grâce à une consommation réduite de carburant et d’énergie, à l’élimination d’équipements de manutention et à un temps d’opération optimisé</a:t>
                </a:r>
                <a:br>
                  <a:rPr lang="fr-CA" sz="1100" noProof="0" dirty="0">
                    <a:solidFill>
                      <a:schemeClr val="tx1"/>
                    </a:solidFill>
                  </a:rPr>
                </a:br>
                <a:endParaRPr lang="fr-CA" sz="1100" noProof="0" dirty="0">
                  <a:solidFill>
                    <a:schemeClr val="tx1"/>
                  </a:solidFill>
                </a:endParaRPr>
              </a:p>
            </p:txBody>
          </p:sp>
          <p:sp>
            <p:nvSpPr>
              <p:cNvPr id="70" name="Forme libre : forme 69">
                <a:extLst>
                  <a:ext uri="{FF2B5EF4-FFF2-40B4-BE49-F238E27FC236}">
                    <a16:creationId xmlns:a16="http://schemas.microsoft.com/office/drawing/2014/main" id="{F8DA8192-9EEE-DE7D-1FD6-8BE9F46DC5B8}"/>
                  </a:ext>
                </a:extLst>
              </p:cNvPr>
              <p:cNvSpPr/>
              <p:nvPr>
                <p:custDataLst>
                  <p:tags r:id="rId15"/>
                </p:custDataLst>
              </p:nvPr>
            </p:nvSpPr>
            <p:spPr>
              <a:xfrm>
                <a:off x="4031898" y="5550714"/>
                <a:ext cx="3327047" cy="920127"/>
              </a:xfrm>
              <a:custGeom>
                <a:avLst/>
                <a:gdLst>
                  <a:gd name="connsiteX0" fmla="*/ 0 w 3051955"/>
                  <a:gd name="connsiteY0" fmla="*/ 0 h 1831173"/>
                  <a:gd name="connsiteX1" fmla="*/ 3051955 w 3051955"/>
                  <a:gd name="connsiteY1" fmla="*/ 0 h 1831173"/>
                  <a:gd name="connsiteX2" fmla="*/ 3051955 w 3051955"/>
                  <a:gd name="connsiteY2" fmla="*/ 1831173 h 1831173"/>
                  <a:gd name="connsiteX3" fmla="*/ 0 w 3051955"/>
                  <a:gd name="connsiteY3" fmla="*/ 1831173 h 1831173"/>
                  <a:gd name="connsiteX4" fmla="*/ 0 w 3051955"/>
                  <a:gd name="connsiteY4" fmla="*/ 0 h 1831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955" h="1831173">
                    <a:moveTo>
                      <a:pt x="0" y="0"/>
                    </a:moveTo>
                    <a:lnTo>
                      <a:pt x="3051955" y="0"/>
                    </a:lnTo>
                    <a:lnTo>
                      <a:pt x="3051955" y="1831173"/>
                    </a:lnTo>
                    <a:lnTo>
                      <a:pt x="0" y="1831173"/>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47065" tIns="47065" rIns="47065" bIns="47065" numCol="1" spcCol="1270" anchor="t" anchorCtr="0">
                <a:noAutofit/>
              </a:bodyPr>
              <a:lstStyle/>
              <a:p>
                <a:pPr defTabSz="549115"/>
                <a:r>
                  <a:rPr lang="fr-CA" sz="1100" b="1" noProof="0" dirty="0">
                    <a:solidFill>
                      <a:schemeClr val="tx1"/>
                    </a:solidFill>
                  </a:rPr>
                  <a:t>MAIN-D’ŒUVRE RÉDUITE</a:t>
                </a:r>
              </a:p>
              <a:p>
                <a:pPr defTabSz="549115"/>
                <a:r>
                  <a:rPr lang="fr-CA" sz="1100" b="1" noProof="0" dirty="0">
                    <a:solidFill>
                      <a:schemeClr val="tx1"/>
                    </a:solidFill>
                  </a:rPr>
                  <a:t>Un seul employé</a:t>
                </a:r>
                <a:r>
                  <a:rPr lang="fr-CA" sz="1100" noProof="0" dirty="0">
                    <a:solidFill>
                      <a:schemeClr val="tx1"/>
                    </a:solidFill>
                  </a:rPr>
                  <a:t> requis, avec moins de consommables et sans recours à des équipements de manutention</a:t>
                </a:r>
              </a:p>
            </p:txBody>
          </p:sp>
        </p:grpSp>
        <p:grpSp>
          <p:nvGrpSpPr>
            <p:cNvPr id="4" name="Groupe 3">
              <a:extLst>
                <a:ext uri="{FF2B5EF4-FFF2-40B4-BE49-F238E27FC236}">
                  <a16:creationId xmlns:a16="http://schemas.microsoft.com/office/drawing/2014/main" id="{230677CC-0FBD-5202-324C-006D1B39AD00}"/>
                </a:ext>
              </a:extLst>
            </p:cNvPr>
            <p:cNvGrpSpPr/>
            <p:nvPr/>
          </p:nvGrpSpPr>
          <p:grpSpPr>
            <a:xfrm>
              <a:off x="8102596" y="1872868"/>
              <a:ext cx="3412063" cy="4597973"/>
              <a:chOff x="7382221" y="1872867"/>
              <a:chExt cx="3329406" cy="4597973"/>
            </a:xfrm>
          </p:grpSpPr>
          <p:sp>
            <p:nvSpPr>
              <p:cNvPr id="50" name="Rectangle 49">
                <a:extLst>
                  <a:ext uri="{FF2B5EF4-FFF2-40B4-BE49-F238E27FC236}">
                    <a16:creationId xmlns:a16="http://schemas.microsoft.com/office/drawing/2014/main" id="{D312B674-98E2-171C-570D-CFEF9820DC3C}"/>
                  </a:ext>
                </a:extLst>
              </p:cNvPr>
              <p:cNvSpPr>
                <a:spLocks/>
              </p:cNvSpPr>
              <p:nvPr>
                <p:custDataLst>
                  <p:tags r:id="rId4"/>
                </p:custDataLst>
              </p:nvPr>
            </p:nvSpPr>
            <p:spPr>
              <a:xfrm>
                <a:off x="7382221" y="3440636"/>
                <a:ext cx="719923" cy="546758"/>
              </a:xfrm>
              <a:prstGeom prst="rect">
                <a:avLst/>
              </a:prstGeom>
              <a:blipFill>
                <a:blip r:embed="rId36">
                  <a:extLst>
                    <a:ext uri="{96DAC541-7B7A-43D3-8B79-37D633B846F1}">
                      <asvg:svgBlip xmlns:asvg="http://schemas.microsoft.com/office/drawing/2016/SVG/main" r:embed="rId37"/>
                    </a:ext>
                  </a:extLst>
                </a:blip>
                <a:srcRect/>
                <a:stretch>
                  <a:fillRect l="12026" r="12026"/>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fr-CA" sz="1100" noProof="0" dirty="0">
                  <a:solidFill>
                    <a:schemeClr val="tx1"/>
                  </a:solidFill>
                </a:endParaRPr>
              </a:p>
            </p:txBody>
          </p:sp>
          <p:sp>
            <p:nvSpPr>
              <p:cNvPr id="53" name="Rectangle 52" descr="Renewable Energy avec un remplissage uni">
                <a:extLst>
                  <a:ext uri="{FF2B5EF4-FFF2-40B4-BE49-F238E27FC236}">
                    <a16:creationId xmlns:a16="http://schemas.microsoft.com/office/drawing/2014/main" id="{709D384A-9646-57CA-51B1-BC8CBF6EC2BB}"/>
                  </a:ext>
                </a:extLst>
              </p:cNvPr>
              <p:cNvSpPr>
                <a:spLocks/>
              </p:cNvSpPr>
              <p:nvPr>
                <p:custDataLst>
                  <p:tags r:id="rId5"/>
                </p:custDataLst>
              </p:nvPr>
            </p:nvSpPr>
            <p:spPr>
              <a:xfrm>
                <a:off x="7382221" y="5008404"/>
                <a:ext cx="719923" cy="547293"/>
              </a:xfrm>
              <a:prstGeom prst="rect">
                <a:avLst/>
              </a:prstGeom>
              <a:blipFill>
                <a:blip r:embed="rId38">
                  <a:extLst>
                    <a:ext uri="{96DAC541-7B7A-43D3-8B79-37D633B846F1}">
                      <asvg:svgBlip xmlns:asvg="http://schemas.microsoft.com/office/drawing/2016/SVG/main" r:embed="rId39"/>
                    </a:ext>
                  </a:extLst>
                </a:blip>
                <a:srcRect/>
                <a:stretch>
                  <a:fillRect l="11989" r="11989"/>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fr-CA" sz="1100" noProof="0" dirty="0">
                  <a:solidFill>
                    <a:schemeClr val="tx1"/>
                  </a:solidFill>
                </a:endParaRPr>
              </a:p>
            </p:txBody>
          </p:sp>
          <p:sp>
            <p:nvSpPr>
              <p:cNvPr id="55" name="Rectangle 54">
                <a:extLst>
                  <a:ext uri="{FF2B5EF4-FFF2-40B4-BE49-F238E27FC236}">
                    <a16:creationId xmlns:a16="http://schemas.microsoft.com/office/drawing/2014/main" id="{59342B3A-ED25-9ADC-1DD3-D835DCED4A54}"/>
                  </a:ext>
                </a:extLst>
              </p:cNvPr>
              <p:cNvSpPr>
                <a:spLocks/>
              </p:cNvSpPr>
              <p:nvPr>
                <p:custDataLst>
                  <p:tags r:id="rId6"/>
                </p:custDataLst>
              </p:nvPr>
            </p:nvSpPr>
            <p:spPr>
              <a:xfrm>
                <a:off x="7382221" y="1872867"/>
                <a:ext cx="719923" cy="546758"/>
              </a:xfrm>
              <a:prstGeom prst="rect">
                <a:avLst/>
              </a:prstGeom>
              <a:blipFill>
                <a:blip r:embed="rId40">
                  <a:extLst>
                    <a:ext uri="{96DAC541-7B7A-43D3-8B79-37D633B846F1}">
                      <asvg:svgBlip xmlns:asvg="http://schemas.microsoft.com/office/drawing/2016/SVG/main" r:embed="rId41"/>
                    </a:ext>
                  </a:extLst>
                </a:blip>
                <a:srcRect/>
                <a:stretch>
                  <a:fillRect l="12026" r="12026"/>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fr-CA" sz="1100" noProof="0" dirty="0">
                  <a:solidFill>
                    <a:schemeClr val="tx1"/>
                  </a:solidFill>
                </a:endParaRPr>
              </a:p>
            </p:txBody>
          </p:sp>
          <p:sp>
            <p:nvSpPr>
              <p:cNvPr id="65" name="Forme libre : forme 64">
                <a:extLst>
                  <a:ext uri="{FF2B5EF4-FFF2-40B4-BE49-F238E27FC236}">
                    <a16:creationId xmlns:a16="http://schemas.microsoft.com/office/drawing/2014/main" id="{8FE9A71A-B367-B408-D274-5D431284BE47}"/>
                  </a:ext>
                </a:extLst>
              </p:cNvPr>
              <p:cNvSpPr/>
              <p:nvPr>
                <p:custDataLst>
                  <p:tags r:id="rId7"/>
                </p:custDataLst>
              </p:nvPr>
            </p:nvSpPr>
            <p:spPr>
              <a:xfrm>
                <a:off x="7382222" y="2431615"/>
                <a:ext cx="3329405" cy="920127"/>
              </a:xfrm>
              <a:custGeom>
                <a:avLst/>
                <a:gdLst>
                  <a:gd name="connsiteX0" fmla="*/ 0 w 3051955"/>
                  <a:gd name="connsiteY0" fmla="*/ 0 h 1831173"/>
                  <a:gd name="connsiteX1" fmla="*/ 3051955 w 3051955"/>
                  <a:gd name="connsiteY1" fmla="*/ 0 h 1831173"/>
                  <a:gd name="connsiteX2" fmla="*/ 3051955 w 3051955"/>
                  <a:gd name="connsiteY2" fmla="*/ 1831173 h 1831173"/>
                  <a:gd name="connsiteX3" fmla="*/ 0 w 3051955"/>
                  <a:gd name="connsiteY3" fmla="*/ 1831173 h 1831173"/>
                  <a:gd name="connsiteX4" fmla="*/ 0 w 3051955"/>
                  <a:gd name="connsiteY4" fmla="*/ 0 h 1831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955" h="1831173">
                    <a:moveTo>
                      <a:pt x="0" y="0"/>
                    </a:moveTo>
                    <a:lnTo>
                      <a:pt x="3051955" y="0"/>
                    </a:lnTo>
                    <a:lnTo>
                      <a:pt x="3051955" y="1831173"/>
                    </a:lnTo>
                    <a:lnTo>
                      <a:pt x="0" y="1831173"/>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47065" tIns="47065" rIns="47065" bIns="47065" numCol="1" spcCol="1270" anchor="t" anchorCtr="0">
                <a:noAutofit/>
              </a:bodyPr>
              <a:lstStyle/>
              <a:p>
                <a:pPr defTabSz="549115"/>
                <a:r>
                  <a:rPr lang="fr-CA" sz="1100" b="1" noProof="0" dirty="0">
                    <a:solidFill>
                      <a:schemeClr val="tx1"/>
                    </a:solidFill>
                  </a:rPr>
                  <a:t>ADAPTABILITÉ</a:t>
                </a:r>
              </a:p>
              <a:p>
                <a:pPr defTabSz="549115"/>
                <a:r>
                  <a:rPr lang="fr-CA" sz="1100" noProof="0" dirty="0">
                    <a:solidFill>
                      <a:schemeClr val="tx1"/>
                    </a:solidFill>
                  </a:rPr>
                  <a:t>Conçue pour répondre aux besoins des MRC, municipalités, acteurs du transport et entreprises privées</a:t>
                </a:r>
              </a:p>
            </p:txBody>
          </p:sp>
          <p:sp>
            <p:nvSpPr>
              <p:cNvPr id="68" name="Forme libre : forme 67">
                <a:extLst>
                  <a:ext uri="{FF2B5EF4-FFF2-40B4-BE49-F238E27FC236}">
                    <a16:creationId xmlns:a16="http://schemas.microsoft.com/office/drawing/2014/main" id="{61973096-9AA7-92ED-8BFF-812DF6980260}"/>
                  </a:ext>
                </a:extLst>
              </p:cNvPr>
              <p:cNvSpPr/>
              <p:nvPr>
                <p:custDataLst>
                  <p:tags r:id="rId8"/>
                </p:custDataLst>
              </p:nvPr>
            </p:nvSpPr>
            <p:spPr>
              <a:xfrm>
                <a:off x="7382222" y="4012100"/>
                <a:ext cx="3329405" cy="920127"/>
              </a:xfrm>
              <a:custGeom>
                <a:avLst/>
                <a:gdLst>
                  <a:gd name="connsiteX0" fmla="*/ 0 w 3051955"/>
                  <a:gd name="connsiteY0" fmla="*/ 0 h 1831173"/>
                  <a:gd name="connsiteX1" fmla="*/ 3051955 w 3051955"/>
                  <a:gd name="connsiteY1" fmla="*/ 0 h 1831173"/>
                  <a:gd name="connsiteX2" fmla="*/ 3051955 w 3051955"/>
                  <a:gd name="connsiteY2" fmla="*/ 1831173 h 1831173"/>
                  <a:gd name="connsiteX3" fmla="*/ 0 w 3051955"/>
                  <a:gd name="connsiteY3" fmla="*/ 1831173 h 1831173"/>
                  <a:gd name="connsiteX4" fmla="*/ 0 w 3051955"/>
                  <a:gd name="connsiteY4" fmla="*/ 0 h 1831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955" h="1831173">
                    <a:moveTo>
                      <a:pt x="0" y="0"/>
                    </a:moveTo>
                    <a:lnTo>
                      <a:pt x="3051955" y="0"/>
                    </a:lnTo>
                    <a:lnTo>
                      <a:pt x="3051955" y="1831173"/>
                    </a:lnTo>
                    <a:lnTo>
                      <a:pt x="0" y="1831173"/>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47065" tIns="47065" rIns="47065" bIns="47065" numCol="1" spcCol="1270" anchor="t" anchorCtr="0">
                <a:noAutofit/>
              </a:bodyPr>
              <a:lstStyle/>
              <a:p>
                <a:pPr defTabSz="549115"/>
                <a:r>
                  <a:rPr lang="fr-CA" sz="1100" b="1" noProof="0" dirty="0">
                    <a:solidFill>
                      <a:schemeClr val="tx1"/>
                    </a:solidFill>
                  </a:rPr>
                  <a:t>ALLÈGEMENT DES CAMIONS</a:t>
                </a:r>
              </a:p>
              <a:p>
                <a:pPr defTabSz="549115"/>
                <a:r>
                  <a:rPr lang="fr-CA" sz="1100" noProof="0" dirty="0">
                    <a:solidFill>
                      <a:schemeClr val="tx1"/>
                    </a:solidFill>
                  </a:rPr>
                  <a:t>Réduction du poids des camions de plus de </a:t>
                </a:r>
                <a:r>
                  <a:rPr lang="fr-CA" sz="1100" b="1" noProof="0" dirty="0">
                    <a:solidFill>
                      <a:schemeClr val="tx1"/>
                    </a:solidFill>
                  </a:rPr>
                  <a:t>520 lb</a:t>
                </a:r>
                <a:r>
                  <a:rPr lang="fr-CA" sz="1100" noProof="0" dirty="0">
                    <a:solidFill>
                      <a:schemeClr val="tx1"/>
                    </a:solidFill>
                  </a:rPr>
                  <a:t> par la conception optimisée de son harnais et de ses composants.</a:t>
                </a:r>
              </a:p>
            </p:txBody>
          </p:sp>
          <p:sp>
            <p:nvSpPr>
              <p:cNvPr id="71" name="Forme libre : forme 70">
                <a:extLst>
                  <a:ext uri="{FF2B5EF4-FFF2-40B4-BE49-F238E27FC236}">
                    <a16:creationId xmlns:a16="http://schemas.microsoft.com/office/drawing/2014/main" id="{CD26A2F3-93CD-7B5D-A295-AB23C77A78D3}"/>
                  </a:ext>
                </a:extLst>
              </p:cNvPr>
              <p:cNvSpPr/>
              <p:nvPr>
                <p:custDataLst>
                  <p:tags r:id="rId9"/>
                </p:custDataLst>
              </p:nvPr>
            </p:nvSpPr>
            <p:spPr>
              <a:xfrm>
                <a:off x="7382222" y="5550713"/>
                <a:ext cx="3329405" cy="920127"/>
              </a:xfrm>
              <a:custGeom>
                <a:avLst/>
                <a:gdLst>
                  <a:gd name="connsiteX0" fmla="*/ 0 w 3051955"/>
                  <a:gd name="connsiteY0" fmla="*/ 0 h 1831173"/>
                  <a:gd name="connsiteX1" fmla="*/ 3051955 w 3051955"/>
                  <a:gd name="connsiteY1" fmla="*/ 0 h 1831173"/>
                  <a:gd name="connsiteX2" fmla="*/ 3051955 w 3051955"/>
                  <a:gd name="connsiteY2" fmla="*/ 1831173 h 1831173"/>
                  <a:gd name="connsiteX3" fmla="*/ 0 w 3051955"/>
                  <a:gd name="connsiteY3" fmla="*/ 1831173 h 1831173"/>
                  <a:gd name="connsiteX4" fmla="*/ 0 w 3051955"/>
                  <a:gd name="connsiteY4" fmla="*/ 0 h 1831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1955" h="1831173">
                    <a:moveTo>
                      <a:pt x="0" y="0"/>
                    </a:moveTo>
                    <a:lnTo>
                      <a:pt x="3051955" y="0"/>
                    </a:lnTo>
                    <a:lnTo>
                      <a:pt x="3051955" y="1831173"/>
                    </a:lnTo>
                    <a:lnTo>
                      <a:pt x="0" y="1831173"/>
                    </a:lnTo>
                    <a:lnTo>
                      <a:pt x="0" y="0"/>
                    </a:lnTo>
                    <a:close/>
                  </a:path>
                </a:pathLst>
              </a:cu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47065" tIns="47065" rIns="47065" bIns="47065" numCol="1" spcCol="1270" anchor="t" anchorCtr="0">
                <a:noAutofit/>
              </a:bodyPr>
              <a:lstStyle/>
              <a:p>
                <a:pPr defTabSz="549115"/>
                <a:r>
                  <a:rPr lang="fr-CA" sz="1100" b="1" noProof="0" dirty="0">
                    <a:solidFill>
                      <a:schemeClr val="tx1"/>
                    </a:solidFill>
                  </a:rPr>
                  <a:t>ENVIRONNEMENT </a:t>
                </a:r>
              </a:p>
              <a:p>
                <a:pPr defTabSz="549115"/>
                <a:r>
                  <a:rPr lang="fr-CA" sz="1100" noProof="0" dirty="0">
                    <a:solidFill>
                      <a:schemeClr val="tx1"/>
                    </a:solidFill>
                  </a:rPr>
                  <a:t>Réduction de la consommation de carburant et d’énergie, diminution significative des émissions de GES et contribution directe à un avenir plus durable</a:t>
                </a:r>
              </a:p>
            </p:txBody>
          </p:sp>
        </p:grpSp>
      </p:grpSp>
      <p:sp>
        <p:nvSpPr>
          <p:cNvPr id="6" name="Titre 5">
            <a:extLst>
              <a:ext uri="{FF2B5EF4-FFF2-40B4-BE49-F238E27FC236}">
                <a16:creationId xmlns:a16="http://schemas.microsoft.com/office/drawing/2014/main" id="{CE1DD7B5-5B29-FC55-74EC-A95FEBDEB020}"/>
              </a:ext>
            </a:extLst>
          </p:cNvPr>
          <p:cNvSpPr>
            <a:spLocks noGrp="1"/>
          </p:cNvSpPr>
          <p:nvPr>
            <p:ph type="title"/>
            <p:custDataLst>
              <p:tags r:id="rId3"/>
            </p:custDataLst>
          </p:nvPr>
        </p:nvSpPr>
        <p:spPr/>
        <p:txBody>
          <a:bodyPr/>
          <a:lstStyle/>
          <a:p>
            <a:r>
              <a:rPr lang="fr-CA" noProof="0" dirty="0"/>
              <a:t>Avantages clés</a:t>
            </a:r>
          </a:p>
        </p:txBody>
      </p:sp>
    </p:spTree>
    <p:extLst>
      <p:ext uri="{BB962C8B-B14F-4D97-AF65-F5344CB8AC3E}">
        <p14:creationId xmlns:p14="http://schemas.microsoft.com/office/powerpoint/2010/main" val="342467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861CB3-A9DA-4E28-B1A7-E58E128B9FD0}"/>
              </a:ext>
            </a:extLst>
          </p:cNvPr>
          <p:cNvSpPr>
            <a:spLocks noGrp="1"/>
          </p:cNvSpPr>
          <p:nvPr>
            <p:ph type="title"/>
            <p:custDataLst>
              <p:tags r:id="rId1"/>
            </p:custDataLst>
          </p:nvPr>
        </p:nvSpPr>
        <p:spPr/>
        <p:txBody>
          <a:bodyPr/>
          <a:lstStyle/>
          <a:p>
            <a:r>
              <a:rPr lang="fr-CA" noProof="0" dirty="0"/>
              <a:t>Prochaines étapes</a:t>
            </a:r>
          </a:p>
        </p:txBody>
      </p:sp>
      <p:sp>
        <p:nvSpPr>
          <p:cNvPr id="3" name="Espace réservé du contenu 2">
            <a:extLst>
              <a:ext uri="{FF2B5EF4-FFF2-40B4-BE49-F238E27FC236}">
                <a16:creationId xmlns:a16="http://schemas.microsoft.com/office/drawing/2014/main" id="{0FAC099A-B235-B59C-8967-5CA3DDF079E2}"/>
              </a:ext>
            </a:extLst>
          </p:cNvPr>
          <p:cNvSpPr>
            <a:spLocks noGrp="1"/>
          </p:cNvSpPr>
          <p:nvPr>
            <p:ph idx="1"/>
            <p:custDataLst>
              <p:tags r:id="rId2"/>
            </p:custDataLst>
          </p:nvPr>
        </p:nvSpPr>
        <p:spPr/>
        <p:txBody>
          <a:bodyPr/>
          <a:lstStyle/>
          <a:p>
            <a:pPr marL="0" indent="0" fontAlgn="base">
              <a:buNone/>
            </a:pPr>
            <a:r>
              <a:rPr lang="fr-CA" noProof="0" dirty="0"/>
              <a:t>Suite au succès de leur première initiative, ils ont lancé un deuxième projet ambitieux. L’objectif principal est de quantifier les réductions des impacts au niveau des quatre dommages et valoriser les avantages clés du système.</a:t>
            </a:r>
          </a:p>
          <a:p>
            <a:pPr marL="0" indent="0" fontAlgn="base">
              <a:buNone/>
            </a:pPr>
            <a:r>
              <a:rPr lang="fr-CA" noProof="0" dirty="0"/>
              <a:t>Ces résultats permettront d’informer les gestionnaires et décideurs municipaux des avantages d’adopter des solutions telles que</a:t>
            </a:r>
            <a:r>
              <a:rPr lang="fr-CA" b="1" noProof="0" dirty="0"/>
              <a:t> le système entièrement démontable</a:t>
            </a:r>
            <a:r>
              <a:rPr lang="fr-CA" noProof="0" dirty="0"/>
              <a:t> de V2G afin de répondre aux critères des politiques environnementales et du programme ATCL (</a:t>
            </a:r>
            <a:r>
              <a:rPr lang="fr-CA" i="1" noProof="0" dirty="0"/>
              <a:t>Accélérer la transition climatique locale</a:t>
            </a:r>
            <a:r>
              <a:rPr lang="fr-CA" noProof="0" dirty="0"/>
              <a:t>) des MRC et municipalités.</a:t>
            </a:r>
          </a:p>
          <a:p>
            <a:pPr marL="0" indent="0" fontAlgn="base">
              <a:buNone/>
            </a:pPr>
            <a:r>
              <a:rPr lang="fr-CA" noProof="0" dirty="0"/>
              <a:t>​Grâce à cette trajectoire cohérente et progressive, Solution V2G se positionne aujourd’hui comme un acteur de premier plan dans l’électrification et la transition écologique de l’industrie du déneigement et du transport spécialisé.</a:t>
            </a:r>
          </a:p>
        </p:txBody>
      </p:sp>
    </p:spTree>
    <p:extLst>
      <p:ext uri="{BB962C8B-B14F-4D97-AF65-F5344CB8AC3E}">
        <p14:creationId xmlns:p14="http://schemas.microsoft.com/office/powerpoint/2010/main" val="391043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155869-0657-4BAC-7AE9-ABF64E4C9061}"/>
            </a:ext>
          </a:extLst>
        </p:cNvPr>
        <p:cNvGrpSpPr/>
        <p:nvPr/>
      </p:nvGrpSpPr>
      <p:grpSpPr>
        <a:xfrm>
          <a:off x="0" y="0"/>
          <a:ext cx="0" cy="0"/>
          <a:chOff x="0" y="0"/>
          <a:chExt cx="0" cy="0"/>
        </a:xfrm>
      </p:grpSpPr>
      <p:sp>
        <p:nvSpPr>
          <p:cNvPr id="73" name="Rectangle 72">
            <a:extLst>
              <a:ext uri="{FF2B5EF4-FFF2-40B4-BE49-F238E27FC236}">
                <a16:creationId xmlns:a16="http://schemas.microsoft.com/office/drawing/2014/main" id="{838ADB46-D2BF-2AC0-C862-D7024E244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Kumbh Sans"/>
              <a:ea typeface="+mn-ea"/>
              <a:cs typeface="+mn-cs"/>
            </a:endParaRPr>
          </a:p>
        </p:txBody>
      </p:sp>
      <p:pic>
        <p:nvPicPr>
          <p:cNvPr id="5" name="Image 4">
            <a:extLst>
              <a:ext uri="{FF2B5EF4-FFF2-40B4-BE49-F238E27FC236}">
                <a16:creationId xmlns:a16="http://schemas.microsoft.com/office/drawing/2014/main" id="{94FCD136-F0BE-EEFC-28E7-433694A9DED3}"/>
              </a:ext>
            </a:extLst>
          </p:cNvPr>
          <p:cNvPicPr>
            <a:picLocks noChangeAspect="1"/>
          </p:cNvPicPr>
          <p:nvPr>
            <p:custDataLst>
              <p:tags r:id="rId2"/>
            </p:custDataLst>
          </p:nvPr>
        </p:nvPicPr>
        <p:blipFill>
          <a:blip r:embed="rId8">
            <a:alphaModFix/>
            <a:extLst>
              <a:ext uri="{28A0092B-C50C-407E-A947-70E740481C1C}">
                <a14:useLocalDpi xmlns:a14="http://schemas.microsoft.com/office/drawing/2010/main" val="0"/>
              </a:ext>
            </a:extLst>
          </a:blip>
          <a:srcRect t="8404" b="33276"/>
          <a:stretch>
            <a:fillRect/>
          </a:stretch>
        </p:blipFill>
        <p:spPr>
          <a:xfrm>
            <a:off x="4283902" y="10"/>
            <a:ext cx="7908098" cy="6857992"/>
          </a:xfrm>
          <a:prstGeom prst="rect">
            <a:avLst/>
          </a:prstGeom>
        </p:spPr>
      </p:pic>
      <p:sp>
        <p:nvSpPr>
          <p:cNvPr id="74" name="Rectangle 73">
            <a:extLst>
              <a:ext uri="{FF2B5EF4-FFF2-40B4-BE49-F238E27FC236}">
                <a16:creationId xmlns:a16="http://schemas.microsoft.com/office/drawing/2014/main" id="{1AF8825B-4443-FCF8-E278-7DEBC0A93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Kumbh Sans"/>
              <a:ea typeface="+mn-ea"/>
              <a:cs typeface="+mn-cs"/>
            </a:endParaRPr>
          </a:p>
        </p:txBody>
      </p:sp>
      <p:sp>
        <p:nvSpPr>
          <p:cNvPr id="4" name="Titre 3">
            <a:extLst>
              <a:ext uri="{FF2B5EF4-FFF2-40B4-BE49-F238E27FC236}">
                <a16:creationId xmlns:a16="http://schemas.microsoft.com/office/drawing/2014/main" id="{04C1DF8D-223F-930C-A76B-7C8476CD72C3}"/>
              </a:ext>
            </a:extLst>
          </p:cNvPr>
          <p:cNvSpPr>
            <a:spLocks noGrp="1"/>
          </p:cNvSpPr>
          <p:nvPr>
            <p:ph type="title"/>
            <p:custDataLst>
              <p:tags r:id="rId4"/>
            </p:custDataLst>
          </p:nvPr>
        </p:nvSpPr>
        <p:spPr>
          <a:xfrm>
            <a:off x="728663" y="1115219"/>
            <a:ext cx="7908098" cy="2387600"/>
          </a:xfrm>
        </p:spPr>
        <p:txBody>
          <a:bodyPr vert="horz" lIns="91440" tIns="45720" rIns="91440" bIns="45720" rtlCol="0" anchor="b">
            <a:normAutofit/>
          </a:bodyPr>
          <a:lstStyle/>
          <a:p>
            <a:r>
              <a:rPr lang="fr-CA" sz="4600" noProof="0" dirty="0">
                <a:solidFill>
                  <a:schemeClr val="bg1"/>
                </a:solidFill>
              </a:rPr>
              <a:t>Démarche de développement durable</a:t>
            </a:r>
          </a:p>
        </p:txBody>
      </p:sp>
      <p:cxnSp>
        <p:nvCxnSpPr>
          <p:cNvPr id="75" name="Straight Connector 56">
            <a:extLst>
              <a:ext uri="{FF2B5EF4-FFF2-40B4-BE49-F238E27FC236}">
                <a16:creationId xmlns:a16="http://schemas.microsoft.com/office/drawing/2014/main" id="{1F6FE434-919F-0D03-2E87-D6CF5A753F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38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8F1CF-6107-EDA9-83A2-4DDD359194B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C58247D-FE69-B197-2A88-EB113CC9B099}"/>
              </a:ext>
            </a:extLst>
          </p:cNvPr>
          <p:cNvSpPr>
            <a:spLocks noGrp="1"/>
          </p:cNvSpPr>
          <p:nvPr>
            <p:ph type="title"/>
            <p:custDataLst>
              <p:tags r:id="rId1"/>
            </p:custDataLst>
          </p:nvPr>
        </p:nvSpPr>
        <p:spPr/>
        <p:txBody>
          <a:bodyPr>
            <a:normAutofit/>
          </a:bodyPr>
          <a:lstStyle/>
          <a:p>
            <a:r>
              <a:rPr lang="fr-CA" b="1" noProof="0" dirty="0"/>
              <a:t>Démarche </a:t>
            </a:r>
            <a:endParaRPr lang="fr-CA" noProof="0" dirty="0"/>
          </a:p>
        </p:txBody>
      </p:sp>
      <p:sp>
        <p:nvSpPr>
          <p:cNvPr id="3" name="Espace réservé du contenu 2">
            <a:extLst>
              <a:ext uri="{FF2B5EF4-FFF2-40B4-BE49-F238E27FC236}">
                <a16:creationId xmlns:a16="http://schemas.microsoft.com/office/drawing/2014/main" id="{E5DE0589-E9AD-813B-E33A-D161CCFD62FC}"/>
              </a:ext>
            </a:extLst>
          </p:cNvPr>
          <p:cNvSpPr>
            <a:spLocks noGrp="1"/>
          </p:cNvSpPr>
          <p:nvPr>
            <p:ph idx="1"/>
            <p:custDataLst>
              <p:tags r:id="rId2"/>
            </p:custDataLst>
          </p:nvPr>
        </p:nvSpPr>
        <p:spPr>
          <a:xfrm>
            <a:off x="658811" y="1665288"/>
            <a:ext cx="10874378" cy="4643437"/>
          </a:xfrm>
        </p:spPr>
        <p:txBody>
          <a:bodyPr>
            <a:normAutofit/>
          </a:bodyPr>
          <a:lstStyle/>
          <a:p>
            <a:pPr marL="0" indent="0">
              <a:spcBef>
                <a:spcPts val="600"/>
              </a:spcBef>
              <a:buNone/>
            </a:pPr>
            <a:r>
              <a:rPr lang="fr-CA" noProof="0" dirty="0"/>
              <a:t>Depuis </a:t>
            </a:r>
            <a:r>
              <a:rPr lang="fr-CA" b="1" noProof="0" dirty="0"/>
              <a:t>2023</a:t>
            </a:r>
            <a:r>
              <a:rPr lang="fr-CA" noProof="0" dirty="0"/>
              <a:t>, Solution V2G a entrepris un virage stratégique en développement durable (DD) en amorçant une démarche structurée avec l’appui du </a:t>
            </a:r>
            <a:r>
              <a:rPr lang="fr-CA" b="1" noProof="0" dirty="0"/>
              <a:t>FAQDD</a:t>
            </a:r>
            <a:r>
              <a:rPr lang="fr-CA" noProof="0" dirty="0"/>
              <a:t>, afin d’intégrer les critères </a:t>
            </a:r>
            <a:r>
              <a:rPr lang="fr-CA" b="1" noProof="0" dirty="0"/>
              <a:t>ESG</a:t>
            </a:r>
            <a:r>
              <a:rPr lang="fr-CA" noProof="0" dirty="0"/>
              <a:t> dans son modèle d’affaires. </a:t>
            </a:r>
          </a:p>
          <a:p>
            <a:pPr marL="0" indent="0">
              <a:spcBef>
                <a:spcPts val="600"/>
              </a:spcBef>
              <a:buNone/>
            </a:pPr>
            <a:r>
              <a:rPr lang="fr-CA" noProof="0" dirty="0"/>
              <a:t>Cette première étape reposait sur une </a:t>
            </a:r>
            <a:r>
              <a:rPr lang="fr-CA" b="1" noProof="0" dirty="0"/>
              <a:t>analyse financière</a:t>
            </a:r>
            <a:r>
              <a:rPr lang="fr-CA" noProof="0" dirty="0"/>
              <a:t> qui visait à démontrer que la réduction des coûts d’opération ainsi que l’augmentation de la profitabilité peuvent aller de pair avec des pratiques plus responsables.</a:t>
            </a:r>
          </a:p>
        </p:txBody>
      </p:sp>
      <p:pic>
        <p:nvPicPr>
          <p:cNvPr id="15" name="Image 14">
            <a:extLst>
              <a:ext uri="{FF2B5EF4-FFF2-40B4-BE49-F238E27FC236}">
                <a16:creationId xmlns:a16="http://schemas.microsoft.com/office/drawing/2014/main" id="{48C1CE84-8F57-EBD7-AB59-42072E607888}"/>
              </a:ext>
            </a:extLst>
          </p:cNvPr>
          <p:cNvPicPr>
            <a:picLocks noChangeAspect="1"/>
          </p:cNvPicPr>
          <p:nvPr>
            <p:custDataLst>
              <p:tags r:id="rId3"/>
            </p:custDataLst>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3913" r="3913"/>
          <a:stretch>
            <a:fillRect/>
          </a:stretch>
        </p:blipFill>
        <p:spPr>
          <a:xfrm>
            <a:off x="658811" y="4284004"/>
            <a:ext cx="10874378" cy="1415712"/>
          </a:xfrm>
          <a:prstGeom prst="rect">
            <a:avLst/>
          </a:prstGeom>
        </p:spPr>
      </p:pic>
    </p:spTree>
    <p:extLst>
      <p:ext uri="{BB962C8B-B14F-4D97-AF65-F5344CB8AC3E}">
        <p14:creationId xmlns:p14="http://schemas.microsoft.com/office/powerpoint/2010/main" val="241861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216D0-A162-6909-97A0-26F3FC2B1319}"/>
              </a:ext>
            </a:extLst>
          </p:cNvPr>
          <p:cNvSpPr>
            <a:spLocks noGrp="1"/>
          </p:cNvSpPr>
          <p:nvPr>
            <p:ph type="title"/>
            <p:custDataLst>
              <p:tags r:id="rId1"/>
            </p:custDataLst>
          </p:nvPr>
        </p:nvSpPr>
        <p:spPr/>
        <p:txBody>
          <a:bodyPr/>
          <a:lstStyle/>
          <a:p>
            <a:r>
              <a:rPr lang="fr-CA" noProof="0" dirty="0"/>
              <a:t>Démarche ESG : finance durable</a:t>
            </a:r>
          </a:p>
        </p:txBody>
      </p:sp>
      <p:sp>
        <p:nvSpPr>
          <p:cNvPr id="7" name="Espace réservé du contenu 6">
            <a:extLst>
              <a:ext uri="{FF2B5EF4-FFF2-40B4-BE49-F238E27FC236}">
                <a16:creationId xmlns:a16="http://schemas.microsoft.com/office/drawing/2014/main" id="{A90A99EA-68F3-FF8D-0378-9BDDC6D57442}"/>
              </a:ext>
            </a:extLst>
          </p:cNvPr>
          <p:cNvSpPr>
            <a:spLocks noGrp="1"/>
          </p:cNvSpPr>
          <p:nvPr>
            <p:ph sz="half" idx="1"/>
            <p:custDataLst>
              <p:tags r:id="rId2"/>
            </p:custDataLst>
          </p:nvPr>
        </p:nvSpPr>
        <p:spPr>
          <a:xfrm>
            <a:off x="660400" y="1665288"/>
            <a:ext cx="6165850" cy="4643437"/>
          </a:xfrm>
        </p:spPr>
        <p:txBody>
          <a:bodyPr/>
          <a:lstStyle/>
          <a:p>
            <a:pPr marL="0" indent="0">
              <a:buNone/>
            </a:pPr>
            <a:r>
              <a:rPr lang="fr-CA" b="1" noProof="0" dirty="0"/>
              <a:t>Plus qu'un critère ESG, c'est une démarche de finance durable</a:t>
            </a:r>
          </a:p>
          <a:p>
            <a:pPr>
              <a:spcBef>
                <a:spcPts val="1800"/>
              </a:spcBef>
            </a:pPr>
            <a:r>
              <a:rPr lang="fr-CA" noProof="0" dirty="0"/>
              <a:t>Dimension </a:t>
            </a:r>
            <a:r>
              <a:rPr lang="fr-CA" b="1" noProof="0" dirty="0">
                <a:solidFill>
                  <a:schemeClr val="accent1"/>
                </a:solidFill>
              </a:rPr>
              <a:t>environnementale</a:t>
            </a:r>
            <a:r>
              <a:rPr lang="fr-CA" noProof="0" dirty="0"/>
              <a:t> </a:t>
            </a:r>
          </a:p>
          <a:p>
            <a:pPr lvl="1">
              <a:spcBef>
                <a:spcPts val="600"/>
              </a:spcBef>
            </a:pPr>
            <a:r>
              <a:rPr lang="fr-CA" noProof="0" dirty="0"/>
              <a:t>Énergie </a:t>
            </a:r>
          </a:p>
          <a:p>
            <a:pPr lvl="1">
              <a:spcBef>
                <a:spcPts val="600"/>
              </a:spcBef>
            </a:pPr>
            <a:r>
              <a:rPr lang="fr-CA" noProof="0" dirty="0"/>
              <a:t>Déchets </a:t>
            </a:r>
          </a:p>
          <a:p>
            <a:pPr lvl="1">
              <a:spcBef>
                <a:spcPts val="600"/>
              </a:spcBef>
            </a:pPr>
            <a:r>
              <a:rPr lang="fr-CA" noProof="0" dirty="0"/>
              <a:t>Matière </a:t>
            </a:r>
          </a:p>
          <a:p>
            <a:pPr>
              <a:spcBef>
                <a:spcPts val="1800"/>
              </a:spcBef>
            </a:pPr>
            <a:r>
              <a:rPr lang="fr-CA" noProof="0" dirty="0"/>
              <a:t>Dimension </a:t>
            </a:r>
            <a:r>
              <a:rPr lang="fr-CA" b="1" noProof="0" dirty="0">
                <a:solidFill>
                  <a:schemeClr val="accent1"/>
                </a:solidFill>
              </a:rPr>
              <a:t>sociale</a:t>
            </a:r>
            <a:r>
              <a:rPr lang="fr-CA" noProof="0" dirty="0"/>
              <a:t> </a:t>
            </a:r>
          </a:p>
          <a:p>
            <a:pPr lvl="1">
              <a:spcBef>
                <a:spcPts val="600"/>
              </a:spcBef>
            </a:pPr>
            <a:r>
              <a:rPr lang="fr-CA" noProof="0" dirty="0"/>
              <a:t>Ressources humaines </a:t>
            </a:r>
          </a:p>
          <a:p>
            <a:pPr lvl="1">
              <a:spcBef>
                <a:spcPts val="600"/>
              </a:spcBef>
            </a:pPr>
            <a:r>
              <a:rPr lang="fr-CA" noProof="0" dirty="0"/>
              <a:t>Responsabilité sociale de l’entreprise </a:t>
            </a:r>
          </a:p>
          <a:p>
            <a:pPr>
              <a:spcBef>
                <a:spcPts val="1800"/>
              </a:spcBef>
            </a:pPr>
            <a:r>
              <a:rPr lang="fr-CA" dirty="0"/>
              <a:t>Dimension de </a:t>
            </a:r>
            <a:r>
              <a:rPr lang="fr-CA" b="1" dirty="0">
                <a:solidFill>
                  <a:schemeClr val="accent1"/>
                </a:solidFill>
              </a:rPr>
              <a:t>gouvernance</a:t>
            </a:r>
            <a:r>
              <a:rPr lang="fr-CA" dirty="0"/>
              <a:t> </a:t>
            </a:r>
          </a:p>
          <a:p>
            <a:pPr lvl="1">
              <a:spcBef>
                <a:spcPts val="600"/>
              </a:spcBef>
            </a:pPr>
            <a:r>
              <a:rPr lang="fr-CA" dirty="0"/>
              <a:t>Revenu </a:t>
            </a:r>
          </a:p>
          <a:p>
            <a:pPr lvl="1">
              <a:spcBef>
                <a:spcPts val="600"/>
              </a:spcBef>
            </a:pPr>
            <a:r>
              <a:rPr lang="fr-CA" dirty="0"/>
              <a:t>Productivité </a:t>
            </a:r>
          </a:p>
          <a:p>
            <a:pPr lvl="1">
              <a:spcBef>
                <a:spcPts val="600"/>
              </a:spcBef>
            </a:pPr>
            <a:r>
              <a:rPr lang="fr-CA" dirty="0"/>
              <a:t>Risques </a:t>
            </a:r>
          </a:p>
          <a:p>
            <a:pPr>
              <a:spcBef>
                <a:spcPts val="600"/>
              </a:spcBef>
            </a:pPr>
            <a:endParaRPr lang="fr-CA" noProof="0" dirty="0"/>
          </a:p>
        </p:txBody>
      </p:sp>
      <p:grpSp>
        <p:nvGrpSpPr>
          <p:cNvPr id="33" name="Groupe 32">
            <a:extLst>
              <a:ext uri="{FF2B5EF4-FFF2-40B4-BE49-F238E27FC236}">
                <a16:creationId xmlns:a16="http://schemas.microsoft.com/office/drawing/2014/main" id="{EBB025D8-45FA-BAA9-2944-AAF0AD4F6458}"/>
              </a:ext>
            </a:extLst>
          </p:cNvPr>
          <p:cNvGrpSpPr>
            <a:grpSpLocks noChangeAspect="1"/>
          </p:cNvGrpSpPr>
          <p:nvPr>
            <p:custDataLst>
              <p:tags r:id="rId3"/>
            </p:custDataLst>
          </p:nvPr>
        </p:nvGrpSpPr>
        <p:grpSpPr>
          <a:xfrm>
            <a:off x="6310302" y="1277257"/>
            <a:ext cx="5711844" cy="5419498"/>
            <a:chOff x="6096000" y="1073924"/>
            <a:chExt cx="6140447" cy="5826164"/>
          </a:xfrm>
        </p:grpSpPr>
        <p:sp>
          <p:nvSpPr>
            <p:cNvPr id="11" name="Forme libre : forme 10">
              <a:extLst>
                <a:ext uri="{FF2B5EF4-FFF2-40B4-BE49-F238E27FC236}">
                  <a16:creationId xmlns:a16="http://schemas.microsoft.com/office/drawing/2014/main" id="{0513B196-B4EE-4AC2-3E41-D792A23DC0D0}"/>
                </a:ext>
              </a:extLst>
            </p:cNvPr>
            <p:cNvSpPr>
              <a:spLocks noChangeAspect="1"/>
            </p:cNvSpPr>
            <p:nvPr/>
          </p:nvSpPr>
          <p:spPr>
            <a:xfrm>
              <a:off x="7269141" y="1073924"/>
              <a:ext cx="3794164" cy="3794164"/>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33494" tIns="568960" rIns="433493" bIns="1219200" numCol="1" spcCol="1270" anchor="ctr" anchorCtr="0">
              <a:noAutofit/>
            </a:bodyPr>
            <a:lstStyle/>
            <a:p>
              <a:pPr marL="0" lvl="0" indent="0" algn="ctr" defTabSz="1066800">
                <a:lnSpc>
                  <a:spcPct val="90000"/>
                </a:lnSpc>
                <a:spcBef>
                  <a:spcPct val="0"/>
                </a:spcBef>
                <a:spcAft>
                  <a:spcPct val="35000"/>
                </a:spcAft>
                <a:buNone/>
              </a:pPr>
              <a:endParaRPr lang="fr-CA" sz="2000" kern="1200" noProof="0" dirty="0"/>
            </a:p>
          </p:txBody>
        </p:sp>
        <p:sp>
          <p:nvSpPr>
            <p:cNvPr id="12" name="Forme libre : forme 11">
              <a:extLst>
                <a:ext uri="{FF2B5EF4-FFF2-40B4-BE49-F238E27FC236}">
                  <a16:creationId xmlns:a16="http://schemas.microsoft.com/office/drawing/2014/main" id="{11F8D0C1-A609-DB77-1AE0-D24AC55E7B2B}"/>
                </a:ext>
              </a:extLst>
            </p:cNvPr>
            <p:cNvSpPr>
              <a:spLocks noChangeAspect="1"/>
            </p:cNvSpPr>
            <p:nvPr/>
          </p:nvSpPr>
          <p:spPr>
            <a:xfrm>
              <a:off x="8442283" y="3105924"/>
              <a:ext cx="3794164" cy="3794164"/>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94325" tIns="839893" rIns="306155" bIns="623147" numCol="1" spcCol="1270" anchor="ctr" anchorCtr="0">
              <a:noAutofit/>
            </a:bodyPr>
            <a:lstStyle/>
            <a:p>
              <a:pPr marL="0" lvl="0" indent="0" algn="ctr" defTabSz="1066800">
                <a:lnSpc>
                  <a:spcPct val="90000"/>
                </a:lnSpc>
                <a:spcBef>
                  <a:spcPct val="0"/>
                </a:spcBef>
                <a:spcAft>
                  <a:spcPct val="35000"/>
                </a:spcAft>
                <a:buNone/>
              </a:pPr>
              <a:endParaRPr lang="fr-CA" sz="2000" kern="1200" noProof="0" dirty="0"/>
            </a:p>
          </p:txBody>
        </p:sp>
        <p:sp>
          <p:nvSpPr>
            <p:cNvPr id="13" name="Forme libre : forme 12">
              <a:extLst>
                <a:ext uri="{FF2B5EF4-FFF2-40B4-BE49-F238E27FC236}">
                  <a16:creationId xmlns:a16="http://schemas.microsoft.com/office/drawing/2014/main" id="{A28EACA8-9B9C-88AF-0E53-2DCB0CF918C5}"/>
                </a:ext>
              </a:extLst>
            </p:cNvPr>
            <p:cNvSpPr>
              <a:spLocks noChangeAspect="1"/>
            </p:cNvSpPr>
            <p:nvPr/>
          </p:nvSpPr>
          <p:spPr>
            <a:xfrm>
              <a:off x="6096000" y="3105924"/>
              <a:ext cx="3794164" cy="3794164"/>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306155" tIns="839893" rIns="994325" bIns="623147" numCol="1" spcCol="1270" anchor="ctr" anchorCtr="0">
              <a:noAutofit/>
            </a:bodyPr>
            <a:lstStyle/>
            <a:p>
              <a:pPr marL="0" lvl="0" indent="0" algn="ctr" defTabSz="1066800">
                <a:lnSpc>
                  <a:spcPct val="90000"/>
                </a:lnSpc>
                <a:spcBef>
                  <a:spcPct val="0"/>
                </a:spcBef>
                <a:spcAft>
                  <a:spcPct val="35000"/>
                </a:spcAft>
                <a:buNone/>
              </a:pPr>
              <a:endParaRPr lang="fr-CA" sz="2000" kern="1200" noProof="0" dirty="0"/>
            </a:p>
          </p:txBody>
        </p:sp>
        <p:sp>
          <p:nvSpPr>
            <p:cNvPr id="22" name="Forme libre : forme 21">
              <a:extLst>
                <a:ext uri="{FF2B5EF4-FFF2-40B4-BE49-F238E27FC236}">
                  <a16:creationId xmlns:a16="http://schemas.microsoft.com/office/drawing/2014/main" id="{5C9F4FBD-EF78-BF14-74CF-A087BDB3CA16}"/>
                </a:ext>
              </a:extLst>
            </p:cNvPr>
            <p:cNvSpPr/>
            <p:nvPr/>
          </p:nvSpPr>
          <p:spPr>
            <a:xfrm>
              <a:off x="6936070" y="5780639"/>
              <a:ext cx="1441366" cy="207287"/>
            </a:xfrm>
            <a:custGeom>
              <a:avLst/>
              <a:gdLst>
                <a:gd name="connsiteX0" fmla="*/ 0 w 1853166"/>
                <a:gd name="connsiteY0" fmla="*/ 0 h 277975"/>
                <a:gd name="connsiteX1" fmla="*/ 1853166 w 1853166"/>
                <a:gd name="connsiteY1" fmla="*/ 0 h 277975"/>
                <a:gd name="connsiteX2" fmla="*/ 1853166 w 1853166"/>
                <a:gd name="connsiteY2" fmla="*/ 277975 h 277975"/>
                <a:gd name="connsiteX3" fmla="*/ 0 w 1853166"/>
                <a:gd name="connsiteY3" fmla="*/ 277975 h 277975"/>
                <a:gd name="connsiteX4" fmla="*/ 0 w 1853166"/>
                <a:gd name="connsiteY4" fmla="*/ 0 h 27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166" h="277975">
                  <a:moveTo>
                    <a:pt x="0" y="0"/>
                  </a:moveTo>
                  <a:lnTo>
                    <a:pt x="1853166" y="0"/>
                  </a:lnTo>
                  <a:lnTo>
                    <a:pt x="1853166" y="277975"/>
                  </a:lnTo>
                  <a:lnTo>
                    <a:pt x="0" y="2779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ctr" defTabSz="666750">
                <a:lnSpc>
                  <a:spcPct val="90000"/>
                </a:lnSpc>
                <a:spcBef>
                  <a:spcPct val="0"/>
                </a:spcBef>
                <a:spcAft>
                  <a:spcPct val="35000"/>
                </a:spcAft>
                <a:buNone/>
              </a:pPr>
              <a:r>
                <a:rPr lang="fr-CA" sz="1400" b="1" kern="1200" noProof="0" dirty="0">
                  <a:solidFill>
                    <a:schemeClr val="bg1"/>
                  </a:solidFill>
                </a:rPr>
                <a:t>Gouvernance</a:t>
              </a:r>
            </a:p>
          </p:txBody>
        </p:sp>
        <p:sp>
          <p:nvSpPr>
            <p:cNvPr id="23" name="Rectangle 22" descr="Réunion">
              <a:extLst>
                <a:ext uri="{FF2B5EF4-FFF2-40B4-BE49-F238E27FC236}">
                  <a16:creationId xmlns:a16="http://schemas.microsoft.com/office/drawing/2014/main" id="{D947DE89-1798-2E7D-0DEC-6D68E980C56C}"/>
                </a:ext>
              </a:extLst>
            </p:cNvPr>
            <p:cNvSpPr/>
            <p:nvPr/>
          </p:nvSpPr>
          <p:spPr>
            <a:xfrm>
              <a:off x="7079886" y="4654009"/>
              <a:ext cx="1153734" cy="99937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6689" r="6689"/>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fr-CA" sz="1600" noProof="0" dirty="0"/>
            </a:p>
          </p:txBody>
        </p:sp>
        <p:sp>
          <p:nvSpPr>
            <p:cNvPr id="24" name="Forme libre : forme 23">
              <a:extLst>
                <a:ext uri="{FF2B5EF4-FFF2-40B4-BE49-F238E27FC236}">
                  <a16:creationId xmlns:a16="http://schemas.microsoft.com/office/drawing/2014/main" id="{A96591B3-AC87-308D-0414-70277E9B42AE}"/>
                </a:ext>
              </a:extLst>
            </p:cNvPr>
            <p:cNvSpPr/>
            <p:nvPr/>
          </p:nvSpPr>
          <p:spPr>
            <a:xfrm>
              <a:off x="9976031" y="5698837"/>
              <a:ext cx="1441366" cy="207287"/>
            </a:xfrm>
            <a:custGeom>
              <a:avLst/>
              <a:gdLst>
                <a:gd name="connsiteX0" fmla="*/ 0 w 1853166"/>
                <a:gd name="connsiteY0" fmla="*/ 0 h 277975"/>
                <a:gd name="connsiteX1" fmla="*/ 1853166 w 1853166"/>
                <a:gd name="connsiteY1" fmla="*/ 0 h 277975"/>
                <a:gd name="connsiteX2" fmla="*/ 1853166 w 1853166"/>
                <a:gd name="connsiteY2" fmla="*/ 277975 h 277975"/>
                <a:gd name="connsiteX3" fmla="*/ 0 w 1853166"/>
                <a:gd name="connsiteY3" fmla="*/ 277975 h 277975"/>
                <a:gd name="connsiteX4" fmla="*/ 0 w 1853166"/>
                <a:gd name="connsiteY4" fmla="*/ 0 h 27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166" h="277975">
                  <a:moveTo>
                    <a:pt x="0" y="0"/>
                  </a:moveTo>
                  <a:lnTo>
                    <a:pt x="1853166" y="0"/>
                  </a:lnTo>
                  <a:lnTo>
                    <a:pt x="1853166" y="277975"/>
                  </a:lnTo>
                  <a:lnTo>
                    <a:pt x="0" y="2779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ctr" defTabSz="666750">
                <a:lnSpc>
                  <a:spcPct val="90000"/>
                </a:lnSpc>
                <a:spcBef>
                  <a:spcPct val="0"/>
                </a:spcBef>
                <a:spcAft>
                  <a:spcPct val="35000"/>
                </a:spcAft>
                <a:buNone/>
              </a:pPr>
              <a:r>
                <a:rPr lang="fr-CA" sz="1400" b="1" kern="1200" noProof="0" dirty="0">
                  <a:solidFill>
                    <a:schemeClr val="bg1"/>
                  </a:solidFill>
                </a:rPr>
                <a:t>Social</a:t>
              </a:r>
            </a:p>
          </p:txBody>
        </p:sp>
        <p:sp>
          <p:nvSpPr>
            <p:cNvPr id="25" name="Rectangle 24" descr="Social Network">
              <a:extLst>
                <a:ext uri="{FF2B5EF4-FFF2-40B4-BE49-F238E27FC236}">
                  <a16:creationId xmlns:a16="http://schemas.microsoft.com/office/drawing/2014/main" id="{EE5B33F7-F2D3-09FF-63E3-CD1E457ACDD7}"/>
                </a:ext>
              </a:extLst>
            </p:cNvPr>
            <p:cNvSpPr/>
            <p:nvPr/>
          </p:nvSpPr>
          <p:spPr>
            <a:xfrm>
              <a:off x="10119847" y="4654009"/>
              <a:ext cx="1153734" cy="99937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6689" r="6689"/>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fr-CA" sz="1600" noProof="0" dirty="0"/>
            </a:p>
          </p:txBody>
        </p:sp>
        <p:sp>
          <p:nvSpPr>
            <p:cNvPr id="26" name="Forme libre : forme 25">
              <a:extLst>
                <a:ext uri="{FF2B5EF4-FFF2-40B4-BE49-F238E27FC236}">
                  <a16:creationId xmlns:a16="http://schemas.microsoft.com/office/drawing/2014/main" id="{1F7F9D46-95FE-D17B-765D-41BE1F2830DE}"/>
                </a:ext>
              </a:extLst>
            </p:cNvPr>
            <p:cNvSpPr/>
            <p:nvPr/>
          </p:nvSpPr>
          <p:spPr>
            <a:xfrm>
              <a:off x="8445540" y="1937761"/>
              <a:ext cx="1441366" cy="207287"/>
            </a:xfrm>
            <a:custGeom>
              <a:avLst/>
              <a:gdLst>
                <a:gd name="connsiteX0" fmla="*/ 0 w 1853166"/>
                <a:gd name="connsiteY0" fmla="*/ 0 h 277975"/>
                <a:gd name="connsiteX1" fmla="*/ 1853166 w 1853166"/>
                <a:gd name="connsiteY1" fmla="*/ 0 h 277975"/>
                <a:gd name="connsiteX2" fmla="*/ 1853166 w 1853166"/>
                <a:gd name="connsiteY2" fmla="*/ 277975 h 277975"/>
                <a:gd name="connsiteX3" fmla="*/ 0 w 1853166"/>
                <a:gd name="connsiteY3" fmla="*/ 277975 h 277975"/>
                <a:gd name="connsiteX4" fmla="*/ 0 w 1853166"/>
                <a:gd name="connsiteY4" fmla="*/ 0 h 27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166" h="277975">
                  <a:moveTo>
                    <a:pt x="0" y="0"/>
                  </a:moveTo>
                  <a:lnTo>
                    <a:pt x="1853166" y="0"/>
                  </a:lnTo>
                  <a:lnTo>
                    <a:pt x="1853166" y="277975"/>
                  </a:lnTo>
                  <a:lnTo>
                    <a:pt x="0" y="2779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ctr" defTabSz="666750">
                <a:lnSpc>
                  <a:spcPct val="90000"/>
                </a:lnSpc>
                <a:spcBef>
                  <a:spcPct val="0"/>
                </a:spcBef>
                <a:spcAft>
                  <a:spcPct val="35000"/>
                </a:spcAft>
                <a:buNone/>
              </a:pPr>
              <a:r>
                <a:rPr lang="fr-CA" sz="1400" b="1" kern="1200" noProof="0" dirty="0">
                  <a:solidFill>
                    <a:schemeClr val="bg1"/>
                  </a:solidFill>
                </a:rPr>
                <a:t>Environnement</a:t>
              </a:r>
            </a:p>
          </p:txBody>
        </p:sp>
        <p:sp>
          <p:nvSpPr>
            <p:cNvPr id="27" name="Rectangle 26" descr="Durabilité">
              <a:extLst>
                <a:ext uri="{FF2B5EF4-FFF2-40B4-BE49-F238E27FC236}">
                  <a16:creationId xmlns:a16="http://schemas.microsoft.com/office/drawing/2014/main" id="{AFB79C11-8727-E2A2-EFC4-3958C745BBDE}"/>
                </a:ext>
              </a:extLst>
            </p:cNvPr>
            <p:cNvSpPr/>
            <p:nvPr/>
          </p:nvSpPr>
          <p:spPr>
            <a:xfrm>
              <a:off x="8589356" y="2229580"/>
              <a:ext cx="1153734" cy="999379"/>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l="6689" r="6689"/>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fr-CA" sz="1600" noProof="0" dirty="0"/>
            </a:p>
          </p:txBody>
        </p:sp>
        <p:sp>
          <p:nvSpPr>
            <p:cNvPr id="32" name="ZoneTexte 31">
              <a:extLst>
                <a:ext uri="{FF2B5EF4-FFF2-40B4-BE49-F238E27FC236}">
                  <a16:creationId xmlns:a16="http://schemas.microsoft.com/office/drawing/2014/main" id="{12F1F2E6-E30C-C0C5-FC6A-B72C71EDC555}"/>
                </a:ext>
              </a:extLst>
            </p:cNvPr>
            <p:cNvSpPr txBox="1"/>
            <p:nvPr/>
          </p:nvSpPr>
          <p:spPr>
            <a:xfrm>
              <a:off x="8627410" y="4007678"/>
              <a:ext cx="1059141" cy="628655"/>
            </a:xfrm>
            <a:prstGeom prst="rect">
              <a:avLst/>
            </a:prstGeom>
            <a:noFill/>
          </p:spPr>
          <p:txBody>
            <a:bodyPr wrap="square" rtlCol="0">
              <a:spAutoFit/>
            </a:bodyPr>
            <a:lstStyle/>
            <a:p>
              <a:pPr algn="ctr"/>
              <a:r>
                <a:rPr lang="fr-CA" sz="1600" b="1" noProof="0" dirty="0">
                  <a:solidFill>
                    <a:schemeClr val="bg1"/>
                  </a:solidFill>
                </a:rPr>
                <a:t>Finance durable</a:t>
              </a:r>
            </a:p>
          </p:txBody>
        </p:sp>
      </p:grpSp>
    </p:spTree>
    <p:extLst>
      <p:ext uri="{BB962C8B-B14F-4D97-AF65-F5344CB8AC3E}">
        <p14:creationId xmlns:p14="http://schemas.microsoft.com/office/powerpoint/2010/main" val="228128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81C8BF-5071-E492-0E6B-EE9D7B5B0089}"/>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A87CED6A-771B-403E-E5F7-32FA8686127A}"/>
              </a:ext>
            </a:extLst>
          </p:cNvPr>
          <p:cNvSpPr>
            <a:spLocks noGrp="1"/>
          </p:cNvSpPr>
          <p:nvPr>
            <p:ph type="title"/>
            <p:custDataLst>
              <p:tags r:id="rId1"/>
            </p:custDataLst>
          </p:nvPr>
        </p:nvSpPr>
        <p:spPr/>
        <p:txBody>
          <a:bodyPr vert="horz" lIns="91440" tIns="45720" rIns="91440" bIns="45720" rtlCol="0" anchor="ctr">
            <a:normAutofit fontScale="90000"/>
          </a:bodyPr>
          <a:lstStyle/>
          <a:p>
            <a:r>
              <a:rPr lang="fr-CA" noProof="0" dirty="0"/>
              <a:t>Notre score de maturité initiale en développement durable </a:t>
            </a:r>
          </a:p>
        </p:txBody>
      </p:sp>
      <p:graphicFrame>
        <p:nvGraphicFramePr>
          <p:cNvPr id="12" name="Espace réservé du contenu 11">
            <a:extLst>
              <a:ext uri="{FF2B5EF4-FFF2-40B4-BE49-F238E27FC236}">
                <a16:creationId xmlns:a16="http://schemas.microsoft.com/office/drawing/2014/main" id="{0AC8AA73-8E04-C43D-404F-FB4DE762B7E2}"/>
              </a:ext>
            </a:extLst>
          </p:cNvPr>
          <p:cNvGraphicFramePr>
            <a:graphicFrameLocks noGrp="1"/>
          </p:cNvGraphicFramePr>
          <p:nvPr>
            <p:ph idx="1"/>
            <p:custDataLst>
              <p:tags r:id="rId2"/>
            </p:custDataLst>
            <p:extLst>
              <p:ext uri="{D42A27DB-BD31-4B8C-83A1-F6EECF244321}">
                <p14:modId xmlns:p14="http://schemas.microsoft.com/office/powerpoint/2010/main" val="3009809087"/>
              </p:ext>
            </p:extLst>
          </p:nvPr>
        </p:nvGraphicFramePr>
        <p:xfrm>
          <a:off x="658813" y="1665288"/>
          <a:ext cx="10874375" cy="4643437"/>
        </p:xfrm>
        <a:graphic>
          <a:graphicData uri="http://schemas.openxmlformats.org/drawingml/2006/chart">
            <c:chart xmlns:c="http://schemas.openxmlformats.org/drawingml/2006/chart" xmlns:r="http://schemas.openxmlformats.org/officeDocument/2006/relationships" r:id="rId6"/>
          </a:graphicData>
        </a:graphic>
      </p:graphicFrame>
      <p:sp>
        <p:nvSpPr>
          <p:cNvPr id="5" name="Titre 1">
            <a:extLst>
              <a:ext uri="{FF2B5EF4-FFF2-40B4-BE49-F238E27FC236}">
                <a16:creationId xmlns:a16="http://schemas.microsoft.com/office/drawing/2014/main" id="{DB3299A7-4BF9-C4F6-CA03-42683DA6CBD1}"/>
              </a:ext>
            </a:extLst>
          </p:cNvPr>
          <p:cNvSpPr txBox="1">
            <a:spLocks/>
          </p:cNvSpPr>
          <p:nvPr>
            <p:custDataLst>
              <p:tags r:id="rId3"/>
            </p:custDataLst>
          </p:nvPr>
        </p:nvSpPr>
        <p:spPr>
          <a:xfrm>
            <a:off x="638882" y="4631161"/>
            <a:ext cx="3571810" cy="155932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spcAft>
                <a:spcPts val="600"/>
              </a:spcAft>
            </a:pPr>
            <a:endParaRPr lang="fr-CA" sz="2400" kern="1200" noProof="0" dirty="0">
              <a:solidFill>
                <a:schemeClr val="tx1"/>
              </a:solidFill>
              <a:latin typeface="+mn-lt"/>
              <a:ea typeface="+mn-ea"/>
              <a:cs typeface="+mn-cs"/>
            </a:endParaRPr>
          </a:p>
        </p:txBody>
      </p:sp>
    </p:spTree>
    <p:extLst>
      <p:ext uri="{BB962C8B-B14F-4D97-AF65-F5344CB8AC3E}">
        <p14:creationId xmlns:p14="http://schemas.microsoft.com/office/powerpoint/2010/main" val="3277800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F1EAF-B7AD-CEEA-DC66-E4694B47A8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B99AF4-E15A-8504-5178-F7DD83068006}"/>
              </a:ext>
            </a:extLst>
          </p:cNvPr>
          <p:cNvSpPr>
            <a:spLocks noGrp="1"/>
          </p:cNvSpPr>
          <p:nvPr>
            <p:ph type="title"/>
            <p:custDataLst>
              <p:tags r:id="rId1"/>
            </p:custDataLst>
          </p:nvPr>
        </p:nvSpPr>
        <p:spPr/>
        <p:txBody>
          <a:bodyPr>
            <a:normAutofit/>
          </a:bodyPr>
          <a:lstStyle/>
          <a:p>
            <a:r>
              <a:rPr lang="fr-CA" b="1" dirty="0"/>
              <a:t>Démarche (suite)</a:t>
            </a:r>
            <a:endParaRPr lang="fr-CA" noProof="0" dirty="0"/>
          </a:p>
        </p:txBody>
      </p:sp>
      <p:sp>
        <p:nvSpPr>
          <p:cNvPr id="3" name="Espace réservé du contenu 2">
            <a:extLst>
              <a:ext uri="{FF2B5EF4-FFF2-40B4-BE49-F238E27FC236}">
                <a16:creationId xmlns:a16="http://schemas.microsoft.com/office/drawing/2014/main" id="{3328DDAB-9B48-7250-399D-89C0977411B6}"/>
              </a:ext>
            </a:extLst>
          </p:cNvPr>
          <p:cNvSpPr>
            <a:spLocks noGrp="1"/>
          </p:cNvSpPr>
          <p:nvPr>
            <p:ph idx="1"/>
            <p:custDataLst>
              <p:tags r:id="rId2"/>
            </p:custDataLst>
          </p:nvPr>
        </p:nvSpPr>
        <p:spPr/>
        <p:txBody>
          <a:bodyPr>
            <a:noAutofit/>
          </a:bodyPr>
          <a:lstStyle/>
          <a:p>
            <a:pPr marL="0" indent="0">
              <a:lnSpc>
                <a:spcPct val="120000"/>
              </a:lnSpc>
              <a:spcBef>
                <a:spcPts val="600"/>
              </a:spcBef>
              <a:buNone/>
            </a:pPr>
            <a:r>
              <a:rPr lang="fr-CA" noProof="0" dirty="0"/>
              <a:t>Dans la foulée, l’entreprise a réalisé son </a:t>
            </a:r>
            <a:r>
              <a:rPr lang="fr-CA" b="1" noProof="0" dirty="0"/>
              <a:t>bilan des gaz à effet de serre (GES)</a:t>
            </a:r>
            <a:r>
              <a:rPr lang="fr-CA" noProof="0" dirty="0"/>
              <a:t>, couvrant les </a:t>
            </a:r>
            <a:r>
              <a:rPr lang="fr-CA" b="1" noProof="0" dirty="0">
                <a:highlight>
                  <a:srgbClr val="F9F4F0"/>
                </a:highlight>
              </a:rPr>
              <a:t>Scopes 1, 2 et 3</a:t>
            </a:r>
            <a:r>
              <a:rPr lang="fr-CA" noProof="0" dirty="0"/>
              <a:t>, ce qui lui a permis de quantifier ses impacts réels, d’identifier les postes majeurs d’émissions et de cibler les priorités d’action. </a:t>
            </a:r>
          </a:p>
          <a:p>
            <a:pPr marL="0" indent="0">
              <a:lnSpc>
                <a:spcPct val="120000"/>
              </a:lnSpc>
              <a:spcBef>
                <a:spcPts val="600"/>
              </a:spcBef>
              <a:buNone/>
            </a:pPr>
            <a:endParaRPr lang="fr-CA" noProof="0" dirty="0"/>
          </a:p>
          <a:p>
            <a:pPr marL="0" indent="0">
              <a:lnSpc>
                <a:spcPct val="120000"/>
              </a:lnSpc>
              <a:spcBef>
                <a:spcPts val="600"/>
              </a:spcBef>
              <a:buNone/>
            </a:pPr>
            <a:endParaRPr lang="fr-CA" noProof="0" dirty="0"/>
          </a:p>
          <a:p>
            <a:pPr marL="0" indent="0">
              <a:lnSpc>
                <a:spcPct val="120000"/>
              </a:lnSpc>
              <a:spcBef>
                <a:spcPts val="600"/>
              </a:spcBef>
              <a:buNone/>
            </a:pPr>
            <a:endParaRPr lang="fr-CA" noProof="0" dirty="0"/>
          </a:p>
          <a:p>
            <a:pPr marL="0" indent="0">
              <a:lnSpc>
                <a:spcPct val="120000"/>
              </a:lnSpc>
              <a:spcBef>
                <a:spcPts val="600"/>
              </a:spcBef>
              <a:buNone/>
            </a:pPr>
            <a:endParaRPr lang="fr-CA" noProof="0" dirty="0"/>
          </a:p>
          <a:p>
            <a:pPr marL="0" indent="0">
              <a:lnSpc>
                <a:spcPct val="120000"/>
              </a:lnSpc>
              <a:spcBef>
                <a:spcPts val="600"/>
              </a:spcBef>
              <a:buNone/>
            </a:pPr>
            <a:endParaRPr lang="fr-CA" noProof="0" dirty="0"/>
          </a:p>
          <a:p>
            <a:pPr marL="0" indent="0">
              <a:lnSpc>
                <a:spcPct val="120000"/>
              </a:lnSpc>
              <a:spcBef>
                <a:spcPts val="600"/>
              </a:spcBef>
              <a:buNone/>
            </a:pPr>
            <a:endParaRPr lang="fr-CA" noProof="0" dirty="0"/>
          </a:p>
          <a:p>
            <a:pPr marL="0" indent="0">
              <a:lnSpc>
                <a:spcPct val="120000"/>
              </a:lnSpc>
              <a:spcBef>
                <a:spcPts val="600"/>
              </a:spcBef>
              <a:buNone/>
            </a:pPr>
            <a:r>
              <a:rPr lang="fr-CA" noProof="0" dirty="0"/>
              <a:t>En parallèle, V2G a choisi de s’aligner sur le cadre reconnu de la </a:t>
            </a:r>
            <a:r>
              <a:rPr lang="fr-CA" b="1" noProof="0" dirty="0"/>
              <a:t>norme BNQ 21000</a:t>
            </a:r>
            <a:r>
              <a:rPr lang="fr-CA" noProof="0" dirty="0"/>
              <a:t>, afin d’assurer une gestion structurée de sa démarche de durabilité et de renforcer la crédibilité de ses engagements auprès de ses clients et partenaires.</a:t>
            </a:r>
          </a:p>
        </p:txBody>
      </p:sp>
      <p:grpSp>
        <p:nvGrpSpPr>
          <p:cNvPr id="21" name="Groupe 20">
            <a:extLst>
              <a:ext uri="{FF2B5EF4-FFF2-40B4-BE49-F238E27FC236}">
                <a16:creationId xmlns:a16="http://schemas.microsoft.com/office/drawing/2014/main" id="{65B102A4-1B6A-365C-E7F0-F05313507DC9}"/>
              </a:ext>
            </a:extLst>
          </p:cNvPr>
          <p:cNvGrpSpPr/>
          <p:nvPr>
            <p:custDataLst>
              <p:tags r:id="rId3"/>
            </p:custDataLst>
          </p:nvPr>
        </p:nvGrpSpPr>
        <p:grpSpPr>
          <a:xfrm>
            <a:off x="1019965" y="2838125"/>
            <a:ext cx="9902037" cy="1518077"/>
            <a:chOff x="1019965" y="4296781"/>
            <a:chExt cx="9902037" cy="1518077"/>
          </a:xfrm>
        </p:grpSpPr>
        <p:sp>
          <p:nvSpPr>
            <p:cNvPr id="18" name="Rectangle : coins arrondis 17">
              <a:extLst>
                <a:ext uri="{FF2B5EF4-FFF2-40B4-BE49-F238E27FC236}">
                  <a16:creationId xmlns:a16="http://schemas.microsoft.com/office/drawing/2014/main" id="{8EB49E9A-B5D6-66DD-1574-15FDE0FD2BDF}"/>
                </a:ext>
              </a:extLst>
            </p:cNvPr>
            <p:cNvSpPr/>
            <p:nvPr/>
          </p:nvSpPr>
          <p:spPr>
            <a:xfrm>
              <a:off x="1019965" y="4296781"/>
              <a:ext cx="2881125" cy="1518076"/>
            </a:xfrm>
            <a:prstGeom prst="roundRect">
              <a:avLst>
                <a:gd name="adj" fmla="val 15572"/>
              </a:avLst>
            </a:prstGeom>
            <a:solidFill>
              <a:schemeClr val="bg2"/>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8000" tIns="72000" rIns="108000" bIns="72000" numCol="1" spcCol="1270" anchor="t" anchorCtr="0">
              <a:noAutofit/>
            </a:bodyPr>
            <a:lstStyle/>
            <a:p>
              <a:pPr marL="0" lvl="0" indent="0" algn="l" defTabSz="577850">
                <a:lnSpc>
                  <a:spcPct val="90000"/>
                </a:lnSpc>
                <a:spcBef>
                  <a:spcPct val="0"/>
                </a:spcBef>
                <a:spcAft>
                  <a:spcPct val="35000"/>
                </a:spcAft>
                <a:buNone/>
              </a:pPr>
              <a:r>
                <a:rPr lang="fr-CA" sz="1400" b="1" kern="1200" noProof="0" dirty="0">
                  <a:solidFill>
                    <a:schemeClr val="accent1"/>
                  </a:solidFill>
                </a:rPr>
                <a:t>Scope 1 </a:t>
              </a:r>
              <a:r>
                <a:rPr lang="fr-CA" sz="1400" kern="1200" noProof="0" dirty="0">
                  <a:solidFill>
                    <a:schemeClr val="accent1"/>
                  </a:solidFill>
                </a:rPr>
                <a:t>: </a:t>
              </a:r>
            </a:p>
            <a:p>
              <a:pPr marL="0" lvl="0" indent="0" algn="l" defTabSz="577850">
                <a:lnSpc>
                  <a:spcPct val="90000"/>
                </a:lnSpc>
                <a:spcBef>
                  <a:spcPct val="0"/>
                </a:spcBef>
                <a:spcAft>
                  <a:spcPct val="35000"/>
                </a:spcAft>
                <a:buNone/>
              </a:pPr>
              <a:r>
                <a:rPr lang="fr-CA" sz="1400" kern="1200" noProof="0" dirty="0">
                  <a:solidFill>
                    <a:schemeClr val="accent1"/>
                  </a:solidFill>
                </a:rPr>
                <a:t>Les émissions produites directement par l’entreprise à partir de sources qu’elle possède ou contrôle directement.</a:t>
              </a:r>
            </a:p>
          </p:txBody>
        </p:sp>
        <p:sp>
          <p:nvSpPr>
            <p:cNvPr id="19" name="Rectangle : coins arrondis 18">
              <a:extLst>
                <a:ext uri="{FF2B5EF4-FFF2-40B4-BE49-F238E27FC236}">
                  <a16:creationId xmlns:a16="http://schemas.microsoft.com/office/drawing/2014/main" id="{7E5009EC-3108-7E4F-BCAB-297DA7EFA970}"/>
                </a:ext>
              </a:extLst>
            </p:cNvPr>
            <p:cNvSpPr/>
            <p:nvPr/>
          </p:nvSpPr>
          <p:spPr>
            <a:xfrm>
              <a:off x="4530421" y="4296781"/>
              <a:ext cx="2881125" cy="1518076"/>
            </a:xfrm>
            <a:prstGeom prst="roundRect">
              <a:avLst>
                <a:gd name="adj" fmla="val 15572"/>
              </a:avLst>
            </a:prstGeom>
            <a:solidFill>
              <a:schemeClr val="bg2"/>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8000" tIns="72000" rIns="108000" bIns="72000" numCol="1" spcCol="1270" anchor="t" anchorCtr="0">
              <a:spAutoFit/>
            </a:bodyPr>
            <a:lstStyle/>
            <a:p>
              <a:pPr marL="0" lvl="0" indent="0" algn="l" defTabSz="577850">
                <a:lnSpc>
                  <a:spcPct val="90000"/>
                </a:lnSpc>
                <a:spcBef>
                  <a:spcPct val="0"/>
                </a:spcBef>
                <a:spcAft>
                  <a:spcPct val="35000"/>
                </a:spcAft>
                <a:buNone/>
              </a:pPr>
              <a:r>
                <a:rPr lang="fr-CA" sz="1400" b="1" kern="1200" noProof="0" dirty="0">
                  <a:solidFill>
                    <a:schemeClr val="accent1"/>
                  </a:solidFill>
                </a:rPr>
                <a:t>Scope 2 </a:t>
              </a:r>
              <a:r>
                <a:rPr lang="fr-CA" sz="1400" kern="1200" noProof="0" dirty="0">
                  <a:solidFill>
                    <a:schemeClr val="accent1"/>
                  </a:solidFill>
                </a:rPr>
                <a:t>: </a:t>
              </a:r>
            </a:p>
            <a:p>
              <a:pPr marL="0" lvl="0" indent="0" algn="l" defTabSz="577850">
                <a:lnSpc>
                  <a:spcPct val="90000"/>
                </a:lnSpc>
                <a:spcBef>
                  <a:spcPct val="0"/>
                </a:spcBef>
                <a:spcAft>
                  <a:spcPct val="35000"/>
                </a:spcAft>
                <a:buNone/>
              </a:pPr>
              <a:r>
                <a:rPr lang="fr-CA" sz="1400" kern="1200" noProof="0" dirty="0">
                  <a:solidFill>
                    <a:schemeClr val="accent1"/>
                  </a:solidFill>
                </a:rPr>
                <a:t>Les émissions associées à la production de l’électricité, de la vapeur, du chauffage ou du refroidissement consommés par l’entreprise.</a:t>
              </a:r>
            </a:p>
          </p:txBody>
        </p:sp>
        <p:sp>
          <p:nvSpPr>
            <p:cNvPr id="20" name="Rectangle : coins arrondis 19">
              <a:extLst>
                <a:ext uri="{FF2B5EF4-FFF2-40B4-BE49-F238E27FC236}">
                  <a16:creationId xmlns:a16="http://schemas.microsoft.com/office/drawing/2014/main" id="{2ED4C57A-74D0-1D65-CB54-8F23C28FACCC}"/>
                </a:ext>
              </a:extLst>
            </p:cNvPr>
            <p:cNvSpPr/>
            <p:nvPr/>
          </p:nvSpPr>
          <p:spPr>
            <a:xfrm>
              <a:off x="8040877" y="4296782"/>
              <a:ext cx="2881125" cy="1518076"/>
            </a:xfrm>
            <a:prstGeom prst="roundRect">
              <a:avLst>
                <a:gd name="adj" fmla="val 23559"/>
              </a:avLst>
            </a:prstGeom>
            <a:solidFill>
              <a:schemeClr val="bg2"/>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8000" tIns="72000" rIns="108000" bIns="72000" numCol="1" spcCol="1270" anchor="t" anchorCtr="0">
              <a:noAutofit/>
            </a:bodyPr>
            <a:lstStyle/>
            <a:p>
              <a:pPr marL="0" lvl="0" indent="0" algn="l" defTabSz="577850">
                <a:lnSpc>
                  <a:spcPct val="90000"/>
                </a:lnSpc>
                <a:spcBef>
                  <a:spcPct val="0"/>
                </a:spcBef>
                <a:spcAft>
                  <a:spcPct val="35000"/>
                </a:spcAft>
                <a:buNone/>
              </a:pPr>
              <a:r>
                <a:rPr lang="fr-CA" sz="1400" b="1" kern="1200" noProof="0" dirty="0">
                  <a:solidFill>
                    <a:schemeClr val="accent1"/>
                  </a:solidFill>
                </a:rPr>
                <a:t>Scope 3 </a:t>
              </a:r>
              <a:r>
                <a:rPr lang="fr-CA" sz="1400" kern="1200" noProof="0" dirty="0">
                  <a:solidFill>
                    <a:schemeClr val="accent1"/>
                  </a:solidFill>
                </a:rPr>
                <a:t>: </a:t>
              </a:r>
            </a:p>
            <a:p>
              <a:pPr lvl="0" defTabSz="577850">
                <a:lnSpc>
                  <a:spcPct val="90000"/>
                </a:lnSpc>
                <a:spcBef>
                  <a:spcPct val="0"/>
                </a:spcBef>
                <a:spcAft>
                  <a:spcPct val="35000"/>
                </a:spcAft>
              </a:pPr>
              <a:r>
                <a:rPr lang="fr-CA" sz="1400" noProof="0" dirty="0">
                  <a:solidFill>
                    <a:schemeClr val="accent1"/>
                  </a:solidFill>
                </a:rPr>
                <a:t>Les émissions associées à t</a:t>
              </a:r>
              <a:r>
                <a:rPr lang="fr-CA" sz="1400" kern="1200" noProof="0" dirty="0">
                  <a:solidFill>
                    <a:schemeClr val="accent1"/>
                  </a:solidFill>
                </a:rPr>
                <a:t>out le reste de la chaîne de valeur, de l’amont à l’aval.</a:t>
              </a:r>
            </a:p>
          </p:txBody>
        </p:sp>
      </p:grpSp>
    </p:spTree>
    <p:extLst>
      <p:ext uri="{BB962C8B-B14F-4D97-AF65-F5344CB8AC3E}">
        <p14:creationId xmlns:p14="http://schemas.microsoft.com/office/powerpoint/2010/main" val="358411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4600C-1A40-92B7-DD53-DE9F5671AC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078AAE-B546-947D-CA23-0BA7F3E9F5AE}"/>
              </a:ext>
            </a:extLst>
          </p:cNvPr>
          <p:cNvSpPr>
            <a:spLocks noGrp="1"/>
          </p:cNvSpPr>
          <p:nvPr>
            <p:ph type="title"/>
            <p:custDataLst>
              <p:tags r:id="rId1"/>
            </p:custDataLst>
          </p:nvPr>
        </p:nvSpPr>
        <p:spPr/>
        <p:txBody>
          <a:bodyPr anchor="ctr">
            <a:normAutofit/>
          </a:bodyPr>
          <a:lstStyle/>
          <a:p>
            <a:r>
              <a:rPr lang="fr-CA" noProof="0" dirty="0"/>
              <a:t>Bilan GES</a:t>
            </a:r>
          </a:p>
        </p:txBody>
      </p:sp>
      <p:sp>
        <p:nvSpPr>
          <p:cNvPr id="3" name="Espace réservé du contenu 2">
            <a:extLst>
              <a:ext uri="{FF2B5EF4-FFF2-40B4-BE49-F238E27FC236}">
                <a16:creationId xmlns:a16="http://schemas.microsoft.com/office/drawing/2014/main" id="{FF6E8357-A304-4B0E-13F3-97B732E67C22}"/>
              </a:ext>
            </a:extLst>
          </p:cNvPr>
          <p:cNvSpPr>
            <a:spLocks noGrp="1"/>
          </p:cNvSpPr>
          <p:nvPr>
            <p:ph idx="1"/>
            <p:custDataLst>
              <p:tags r:id="rId2"/>
            </p:custDataLst>
          </p:nvPr>
        </p:nvSpPr>
        <p:spPr>
          <a:xfrm>
            <a:off x="658812" y="1665288"/>
            <a:ext cx="3618898" cy="4643437"/>
          </a:xfrm>
        </p:spPr>
        <p:txBody>
          <a:bodyPr anchor="ctr">
            <a:normAutofit/>
          </a:bodyPr>
          <a:lstStyle/>
          <a:p>
            <a:pPr marL="0" indent="0">
              <a:lnSpc>
                <a:spcPct val="107000"/>
              </a:lnSpc>
              <a:spcAft>
                <a:spcPts val="800"/>
              </a:spcAft>
              <a:buNone/>
            </a:pPr>
            <a:r>
              <a:rPr lang="fr-CA" sz="1800" dirty="0"/>
              <a:t>Les résultats du</a:t>
            </a:r>
            <a:r>
              <a:rPr lang="fr-CA" sz="1800" noProof="0" dirty="0">
                <a:effectLst/>
                <a:ea typeface="Times New Roman" panose="02020603050405020304" pitchFamily="18" charset="0"/>
                <a:cs typeface="Times New Roman" panose="02020603050405020304" pitchFamily="18" charset="0"/>
              </a:rPr>
              <a:t> bilan des gaz à effet de serre de </a:t>
            </a:r>
            <a:r>
              <a:rPr lang="fr-CA" sz="1800" noProof="0" dirty="0">
                <a:ea typeface="Times New Roman" panose="02020603050405020304" pitchFamily="18" charset="0"/>
                <a:cs typeface="Times New Roman" panose="02020603050405020304" pitchFamily="18" charset="0"/>
              </a:rPr>
              <a:t>Solution V2G </a:t>
            </a:r>
            <a:r>
              <a:rPr lang="fr-CA" sz="1800" noProof="0" dirty="0">
                <a:effectLst/>
                <a:ea typeface="Times New Roman" panose="02020603050405020304" pitchFamily="18" charset="0"/>
                <a:cs typeface="Times New Roman" panose="02020603050405020304" pitchFamily="18" charset="0"/>
              </a:rPr>
              <a:t>pour l’année 2022.</a:t>
            </a:r>
          </a:p>
        </p:txBody>
      </p:sp>
      <p:graphicFrame>
        <p:nvGraphicFramePr>
          <p:cNvPr id="11" name="Tableau 10">
            <a:extLst>
              <a:ext uri="{FF2B5EF4-FFF2-40B4-BE49-F238E27FC236}">
                <a16:creationId xmlns:a16="http://schemas.microsoft.com/office/drawing/2014/main" id="{1E416357-3929-BC44-1CA9-2525332C1E81}"/>
              </a:ext>
            </a:extLst>
          </p:cNvPr>
          <p:cNvGraphicFramePr>
            <a:graphicFrameLocks noGrp="1"/>
          </p:cNvGraphicFramePr>
          <p:nvPr>
            <p:custDataLst>
              <p:tags r:id="rId3"/>
            </p:custDataLst>
            <p:extLst>
              <p:ext uri="{D42A27DB-BD31-4B8C-83A1-F6EECF244321}">
                <p14:modId xmlns:p14="http://schemas.microsoft.com/office/powerpoint/2010/main" val="663507612"/>
              </p:ext>
            </p:extLst>
          </p:nvPr>
        </p:nvGraphicFramePr>
        <p:xfrm>
          <a:off x="4907043" y="390199"/>
          <a:ext cx="6812587" cy="6241535"/>
        </p:xfrm>
        <a:graphic>
          <a:graphicData uri="http://schemas.openxmlformats.org/drawingml/2006/table">
            <a:tbl>
              <a:tblPr/>
              <a:tblGrid>
                <a:gridCol w="673950">
                  <a:extLst>
                    <a:ext uri="{9D8B030D-6E8A-4147-A177-3AD203B41FA5}">
                      <a16:colId xmlns:a16="http://schemas.microsoft.com/office/drawing/2014/main" val="2480103110"/>
                    </a:ext>
                  </a:extLst>
                </a:gridCol>
                <a:gridCol w="336331">
                  <a:extLst>
                    <a:ext uri="{9D8B030D-6E8A-4147-A177-3AD203B41FA5}">
                      <a16:colId xmlns:a16="http://schemas.microsoft.com/office/drawing/2014/main" val="2579520261"/>
                    </a:ext>
                  </a:extLst>
                </a:gridCol>
                <a:gridCol w="3952485">
                  <a:extLst>
                    <a:ext uri="{9D8B030D-6E8A-4147-A177-3AD203B41FA5}">
                      <a16:colId xmlns:a16="http://schemas.microsoft.com/office/drawing/2014/main" val="2886840805"/>
                    </a:ext>
                  </a:extLst>
                </a:gridCol>
                <a:gridCol w="1019503">
                  <a:extLst>
                    <a:ext uri="{9D8B030D-6E8A-4147-A177-3AD203B41FA5}">
                      <a16:colId xmlns:a16="http://schemas.microsoft.com/office/drawing/2014/main" val="1564931926"/>
                    </a:ext>
                  </a:extLst>
                </a:gridCol>
                <a:gridCol w="830318">
                  <a:extLst>
                    <a:ext uri="{9D8B030D-6E8A-4147-A177-3AD203B41FA5}">
                      <a16:colId xmlns:a16="http://schemas.microsoft.com/office/drawing/2014/main" val="3168725809"/>
                    </a:ext>
                  </a:extLst>
                </a:gridCol>
              </a:tblGrid>
              <a:tr h="562301">
                <a:tc gridSpan="2">
                  <a:txBody>
                    <a:bodyPr/>
                    <a:lstStyle/>
                    <a:p>
                      <a:pPr marL="0" marR="0">
                        <a:lnSpc>
                          <a:spcPct val="115000"/>
                        </a:lnSpc>
                        <a:spcAft>
                          <a:spcPts val="600"/>
                        </a:spcAft>
                        <a:buNone/>
                      </a:pPr>
                      <a:r>
                        <a:rPr lang="fr-CA" sz="1100" b="1" dirty="0">
                          <a:solidFill>
                            <a:srgbClr val="FFFFFF"/>
                          </a:solidFill>
                          <a:effectLst/>
                          <a:latin typeface="Kumbh Sans" pitchFamily="2" charset="0"/>
                          <a:ea typeface="Kumbh Sans" pitchFamily="2" charset="0"/>
                          <a:cs typeface="Times New Roman" panose="02020603050405020304" pitchFamily="18" charset="0"/>
                        </a:rPr>
                        <a:t>Catégories et numéro</a:t>
                      </a:r>
                      <a:endParaRPr lang="fr-CA" sz="11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38100" cap="flat" cmpd="sng" algn="ctr">
                      <a:solidFill>
                        <a:srgbClr val="7F7F7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7F7F7F"/>
                    </a:solidFill>
                  </a:tcPr>
                </a:tc>
                <a:tc hMerge="1">
                  <a:txBody>
                    <a:bodyPr/>
                    <a:lstStyle/>
                    <a:p>
                      <a:endParaRPr lang="fr-CA"/>
                    </a:p>
                  </a:txBody>
                  <a:tcPr/>
                </a:tc>
                <a:tc>
                  <a:txBody>
                    <a:bodyPr/>
                    <a:lstStyle/>
                    <a:p>
                      <a:pPr marL="0" marR="0">
                        <a:lnSpc>
                          <a:spcPct val="115000"/>
                        </a:lnSpc>
                        <a:spcAft>
                          <a:spcPts val="600"/>
                        </a:spcAft>
                        <a:buNone/>
                      </a:pPr>
                      <a:r>
                        <a:rPr lang="fr-CA" sz="1100" b="1" dirty="0">
                          <a:solidFill>
                            <a:srgbClr val="FFFFFF"/>
                          </a:solidFill>
                          <a:effectLst/>
                          <a:latin typeface="Kumbh Sans" pitchFamily="2" charset="0"/>
                          <a:ea typeface="Kumbh Sans" pitchFamily="2" charset="0"/>
                          <a:cs typeface="Times New Roman" panose="02020603050405020304" pitchFamily="18" charset="0"/>
                        </a:rPr>
                        <a:t>Postes d'émissions</a:t>
                      </a:r>
                      <a:endParaRPr lang="fr-CA" sz="11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a:noFill/>
                    </a:lnT>
                    <a:lnB w="38100" cap="flat" cmpd="sng" algn="ctr">
                      <a:solidFill>
                        <a:srgbClr val="FFFFFF"/>
                      </a:solidFill>
                      <a:prstDash val="solid"/>
                      <a:round/>
                      <a:headEnd type="none" w="med" len="med"/>
                      <a:tailEnd type="none" w="med" len="med"/>
                    </a:lnB>
                    <a:solidFill>
                      <a:srgbClr val="7F7F7F"/>
                    </a:solidFill>
                  </a:tcPr>
                </a:tc>
                <a:tc>
                  <a:txBody>
                    <a:bodyPr/>
                    <a:lstStyle/>
                    <a:p>
                      <a:pPr marL="0" marR="0" algn="ctr">
                        <a:lnSpc>
                          <a:spcPct val="115000"/>
                        </a:lnSpc>
                        <a:spcAft>
                          <a:spcPts val="600"/>
                        </a:spcAft>
                        <a:buNone/>
                      </a:pPr>
                      <a:r>
                        <a:rPr lang="fr-CA" sz="1100" b="1" dirty="0">
                          <a:solidFill>
                            <a:srgbClr val="FFFFFF"/>
                          </a:solidFill>
                          <a:effectLst/>
                          <a:latin typeface="Kumbh Sans" pitchFamily="2" charset="0"/>
                          <a:ea typeface="Kumbh Sans" pitchFamily="2" charset="0"/>
                          <a:cs typeface="Times New Roman" panose="02020603050405020304" pitchFamily="18" charset="0"/>
                        </a:rPr>
                        <a:t>GES </a:t>
                      </a:r>
                      <a:br>
                        <a:rPr lang="fr-CA" sz="1100" b="1" dirty="0">
                          <a:solidFill>
                            <a:srgbClr val="FFFFFF"/>
                          </a:solidFill>
                          <a:effectLst/>
                          <a:latin typeface="Kumbh Sans" pitchFamily="2" charset="0"/>
                          <a:ea typeface="Kumbh Sans" pitchFamily="2" charset="0"/>
                          <a:cs typeface="Times New Roman" panose="02020603050405020304" pitchFamily="18" charset="0"/>
                        </a:rPr>
                      </a:br>
                      <a:r>
                        <a:rPr lang="fr-CA" sz="1100" dirty="0">
                          <a:solidFill>
                            <a:srgbClr val="FFFFFF"/>
                          </a:solidFill>
                          <a:effectLst/>
                          <a:latin typeface="Kumbh Sans" pitchFamily="2" charset="0"/>
                          <a:ea typeface="Kumbh Sans" pitchFamily="2" charset="0"/>
                          <a:cs typeface="Times New Roman" panose="02020603050405020304" pitchFamily="18" charset="0"/>
                        </a:rPr>
                        <a:t>(Kg eq. CO2e)</a:t>
                      </a:r>
                      <a:endParaRPr lang="fr-CA" sz="11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a:noFill/>
                    </a:lnT>
                    <a:lnB w="38100" cap="flat" cmpd="sng" algn="ctr">
                      <a:solidFill>
                        <a:srgbClr val="FFFFFF"/>
                      </a:solidFill>
                      <a:prstDash val="solid"/>
                      <a:round/>
                      <a:headEnd type="none" w="med" len="med"/>
                      <a:tailEnd type="none" w="med" len="med"/>
                    </a:lnB>
                    <a:solidFill>
                      <a:srgbClr val="7F7F7F"/>
                    </a:solidFill>
                  </a:tcPr>
                </a:tc>
                <a:tc>
                  <a:txBody>
                    <a:bodyPr/>
                    <a:lstStyle/>
                    <a:p>
                      <a:pPr marL="0" marR="0" algn="ctr">
                        <a:lnSpc>
                          <a:spcPct val="115000"/>
                        </a:lnSpc>
                        <a:spcAft>
                          <a:spcPts val="600"/>
                        </a:spcAft>
                        <a:buNone/>
                      </a:pPr>
                      <a:r>
                        <a:rPr lang="fr-CA" sz="1100" b="1" dirty="0">
                          <a:solidFill>
                            <a:srgbClr val="FFFFFF"/>
                          </a:solidFill>
                          <a:effectLst/>
                          <a:latin typeface="Kumbh Sans" pitchFamily="2" charset="0"/>
                          <a:ea typeface="Kumbh Sans" pitchFamily="2" charset="0"/>
                          <a:cs typeface="Times New Roman" panose="02020603050405020304" pitchFamily="18" charset="0"/>
                        </a:rPr>
                        <a:t>Coûts</a:t>
                      </a:r>
                      <a:endParaRPr lang="fr-CA" sz="11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a:noFill/>
                    </a:lnT>
                    <a:lnB w="38100" cap="flat" cmpd="sng" algn="ctr">
                      <a:solidFill>
                        <a:srgbClr val="FFFFFF"/>
                      </a:solidFill>
                      <a:prstDash val="solid"/>
                      <a:round/>
                      <a:headEnd type="none" w="med" len="med"/>
                      <a:tailEnd type="none" w="med" len="med"/>
                    </a:lnB>
                    <a:solidFill>
                      <a:srgbClr val="7F7F7F"/>
                    </a:solidFill>
                  </a:tcPr>
                </a:tc>
                <a:extLst>
                  <a:ext uri="{0D108BD9-81ED-4DB2-BD59-A6C34878D82A}">
                    <a16:rowId xmlns:a16="http://schemas.microsoft.com/office/drawing/2014/main" val="1985426438"/>
                  </a:ext>
                </a:extLst>
              </a:tr>
              <a:tr h="192879">
                <a:tc rowSpan="5">
                  <a:txBody>
                    <a:bodyPr/>
                    <a:lstStyle/>
                    <a:p>
                      <a:pPr marL="0" marR="0">
                        <a:lnSpc>
                          <a:spcPct val="115000"/>
                        </a:lnSpc>
                        <a:spcAft>
                          <a:spcPts val="600"/>
                        </a:spcAft>
                        <a:buNone/>
                      </a:pPr>
                      <a:r>
                        <a:rPr lang="fr-CA" sz="1000" b="1" dirty="0">
                          <a:solidFill>
                            <a:srgbClr val="FFFFFF"/>
                          </a:solidFill>
                          <a:effectLst/>
                          <a:latin typeface="Kumbh Sans" pitchFamily="2" charset="0"/>
                          <a:ea typeface="Kumbh Sans" pitchFamily="2" charset="0"/>
                          <a:cs typeface="Times New Roman" panose="02020603050405020304" pitchFamily="18" charset="0"/>
                        </a:rPr>
                        <a:t>Scope 1</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36000" marB="36000">
                    <a:lnL w="381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C9A73"/>
                    </a:solidFill>
                  </a:tcPr>
                </a:tc>
                <a:tc>
                  <a:txBody>
                    <a:bodyPr/>
                    <a:lstStyle/>
                    <a:p>
                      <a:pPr marL="0" marR="0">
                        <a:lnSpc>
                          <a:spcPct val="115000"/>
                        </a:lnSpc>
                        <a:spcAft>
                          <a:spcPts val="600"/>
                        </a:spcAft>
                        <a:buNone/>
                      </a:pPr>
                      <a:r>
                        <a:rPr lang="fr-CA" sz="1000" b="1" dirty="0">
                          <a:solidFill>
                            <a:srgbClr val="2D4156"/>
                          </a:solidFill>
                          <a:effectLst/>
                          <a:latin typeface="Kumbh Sans" pitchFamily="2" charset="0"/>
                          <a:ea typeface="Kumbh Sans" pitchFamily="2" charset="0"/>
                          <a:cs typeface="Times New Roman" panose="02020603050405020304" pitchFamily="18" charset="0"/>
                        </a:rPr>
                        <a:t>- 1</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BED"/>
                    </a:solidFill>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Émissions directes des sources fixes de combustion</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BED"/>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8 886,1    </a:t>
                      </a:r>
                    </a:p>
                  </a:txBody>
                  <a:tcPr marL="45720" marR="45720" marT="0" marB="0" anchor="ctr">
                    <a:lnL>
                      <a:noFill/>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F6DB"/>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3 667,3    </a:t>
                      </a:r>
                    </a:p>
                  </a:txBody>
                  <a:tcPr marL="45720" marR="45720" marT="0" marB="0" anchor="ctr">
                    <a:lnL>
                      <a:noFill/>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F6DB"/>
                    </a:solidFill>
                  </a:tcPr>
                </a:tc>
                <a:extLst>
                  <a:ext uri="{0D108BD9-81ED-4DB2-BD59-A6C34878D82A}">
                    <a16:rowId xmlns:a16="http://schemas.microsoft.com/office/drawing/2014/main" val="1427328009"/>
                  </a:ext>
                </a:extLst>
              </a:tr>
              <a:tr h="192879">
                <a:tc vMerge="1">
                  <a:txBody>
                    <a:bodyPr/>
                    <a:lstStyle/>
                    <a:p>
                      <a:endParaRPr lang="fr-CA"/>
                    </a:p>
                  </a:txBody>
                  <a:tcPr/>
                </a:tc>
                <a:tc>
                  <a:txBody>
                    <a:bodyPr/>
                    <a:lstStyle/>
                    <a:p>
                      <a:pPr marL="0" marR="0">
                        <a:lnSpc>
                          <a:spcPct val="115000"/>
                        </a:lnSpc>
                        <a:spcAft>
                          <a:spcPts val="600"/>
                        </a:spcAft>
                        <a:buNone/>
                      </a:pPr>
                      <a:r>
                        <a:rPr lang="fr-CA" sz="1000" b="1" dirty="0">
                          <a:solidFill>
                            <a:srgbClr val="2D4156"/>
                          </a:solidFill>
                          <a:effectLst/>
                          <a:latin typeface="Kumbh Sans" pitchFamily="2" charset="0"/>
                          <a:ea typeface="Kumbh Sans" pitchFamily="2" charset="0"/>
                          <a:cs typeface="Times New Roman" panose="02020603050405020304" pitchFamily="18" charset="0"/>
                        </a:rPr>
                        <a:t>- 2</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BED"/>
                    </a:solidFill>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Émissions directes des sources mobiles de combustion</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BED"/>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92,0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F6DB"/>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F6DB"/>
                    </a:solidFill>
                  </a:tcPr>
                </a:tc>
                <a:extLst>
                  <a:ext uri="{0D108BD9-81ED-4DB2-BD59-A6C34878D82A}">
                    <a16:rowId xmlns:a16="http://schemas.microsoft.com/office/drawing/2014/main" val="2275396901"/>
                  </a:ext>
                </a:extLst>
              </a:tr>
              <a:tr h="192879">
                <a:tc vMerge="1">
                  <a:txBody>
                    <a:bodyPr/>
                    <a:lstStyle/>
                    <a:p>
                      <a:endParaRPr lang="fr-CA"/>
                    </a:p>
                  </a:txBody>
                  <a:tcPr/>
                </a:tc>
                <a:tc>
                  <a:txBody>
                    <a:bodyPr/>
                    <a:lstStyle/>
                    <a:p>
                      <a:pPr marL="0" marR="0">
                        <a:lnSpc>
                          <a:spcPct val="115000"/>
                        </a:lnSpc>
                        <a:spcAft>
                          <a:spcPts val="600"/>
                        </a:spcAft>
                        <a:buNone/>
                      </a:pPr>
                      <a:r>
                        <a:rPr lang="fr-CA" sz="1000" b="1" dirty="0">
                          <a:solidFill>
                            <a:srgbClr val="2D4156"/>
                          </a:solidFill>
                          <a:effectLst/>
                          <a:latin typeface="Kumbh Sans" pitchFamily="2" charset="0"/>
                          <a:ea typeface="Kumbh Sans" pitchFamily="2" charset="0"/>
                          <a:cs typeface="Times New Roman" panose="02020603050405020304" pitchFamily="18" charset="0"/>
                        </a:rPr>
                        <a:t>- 3</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BED"/>
                    </a:solidFill>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Émissions directes des procédés</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BED"/>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F6DB"/>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F6DB"/>
                    </a:solidFill>
                  </a:tcPr>
                </a:tc>
                <a:extLst>
                  <a:ext uri="{0D108BD9-81ED-4DB2-BD59-A6C34878D82A}">
                    <a16:rowId xmlns:a16="http://schemas.microsoft.com/office/drawing/2014/main" val="1045189663"/>
                  </a:ext>
                </a:extLst>
              </a:tr>
              <a:tr h="192879">
                <a:tc vMerge="1">
                  <a:txBody>
                    <a:bodyPr/>
                    <a:lstStyle/>
                    <a:p>
                      <a:endParaRPr lang="fr-CA"/>
                    </a:p>
                  </a:txBody>
                  <a:tcPr/>
                </a:tc>
                <a:tc>
                  <a:txBody>
                    <a:bodyPr/>
                    <a:lstStyle/>
                    <a:p>
                      <a:pPr marL="0" marR="0">
                        <a:lnSpc>
                          <a:spcPct val="115000"/>
                        </a:lnSpc>
                        <a:spcAft>
                          <a:spcPts val="600"/>
                        </a:spcAft>
                        <a:buNone/>
                      </a:pPr>
                      <a:r>
                        <a:rPr lang="fr-CA" sz="1000" b="1" dirty="0">
                          <a:solidFill>
                            <a:srgbClr val="2D4156"/>
                          </a:solidFill>
                          <a:effectLst/>
                          <a:latin typeface="Kumbh Sans" pitchFamily="2" charset="0"/>
                          <a:ea typeface="Kumbh Sans" pitchFamily="2" charset="0"/>
                          <a:cs typeface="Times New Roman" panose="02020603050405020304" pitchFamily="18" charset="0"/>
                        </a:rPr>
                        <a:t>- 4</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BED"/>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Émissions directes fugitives</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BED"/>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F6DB"/>
                    </a:solidFill>
                  </a:tcPr>
                </a:tc>
                <a:tc>
                  <a:txBody>
                    <a:bodyPr/>
                    <a:lstStyle/>
                    <a:p>
                      <a:pPr marL="0" marR="0" algn="r">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F6DB"/>
                    </a:solidFill>
                  </a:tcPr>
                </a:tc>
                <a:extLst>
                  <a:ext uri="{0D108BD9-81ED-4DB2-BD59-A6C34878D82A}">
                    <a16:rowId xmlns:a16="http://schemas.microsoft.com/office/drawing/2014/main" val="586839219"/>
                  </a:ext>
                </a:extLst>
              </a:tr>
              <a:tr h="228609">
                <a:tc vMerge="1">
                  <a:txBody>
                    <a:bodyPr/>
                    <a:lstStyle/>
                    <a:p>
                      <a:endParaRPr lang="fr-CA"/>
                    </a:p>
                  </a:txBody>
                  <a:tcPr/>
                </a:tc>
                <a:tc gridSpan="2">
                  <a:txBody>
                    <a:bodyPr/>
                    <a:lstStyle/>
                    <a:p>
                      <a:pPr marL="0" marR="0">
                        <a:lnSpc>
                          <a:spcPct val="115000"/>
                        </a:lnSpc>
                        <a:spcAft>
                          <a:spcPts val="600"/>
                        </a:spcAft>
                        <a:buNone/>
                      </a:pPr>
                      <a:r>
                        <a:rPr lang="fr-CA" sz="1000" b="1" dirty="0">
                          <a:solidFill>
                            <a:srgbClr val="FFFFFF"/>
                          </a:solidFill>
                          <a:effectLst/>
                          <a:latin typeface="Kumbh Sans" pitchFamily="2" charset="0"/>
                          <a:ea typeface="Kumbh Sans" pitchFamily="2" charset="0"/>
                          <a:cs typeface="Times New Roman" panose="02020603050405020304" pitchFamily="18" charset="0"/>
                        </a:rPr>
                        <a:t>Total Scope 1</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C9A73"/>
                    </a:solidFill>
                  </a:tcPr>
                </a:tc>
                <a:tc hMerge="1">
                  <a:txBody>
                    <a:bodyPr/>
                    <a:lstStyle/>
                    <a:p>
                      <a:endParaRPr lang="fr-CA"/>
                    </a:p>
                  </a:txBody>
                  <a:tcPr/>
                </a:tc>
                <a:tc>
                  <a:txBody>
                    <a:bodyPr/>
                    <a:lstStyle/>
                    <a:p>
                      <a:pPr marL="0" marR="0" algn="r">
                        <a:lnSpc>
                          <a:spcPct val="115000"/>
                        </a:lnSpc>
                        <a:spcAft>
                          <a:spcPts val="600"/>
                        </a:spcAft>
                        <a:buNone/>
                      </a:pPr>
                      <a:r>
                        <a:rPr lang="fr-CA" sz="1000">
                          <a:solidFill>
                            <a:srgbClr val="FFFFFF"/>
                          </a:solidFill>
                          <a:effectLst/>
                          <a:latin typeface="Kumbh Sans" pitchFamily="2" charset="0"/>
                          <a:ea typeface="Kumbh Sans" pitchFamily="2" charset="0"/>
                          <a:cs typeface="Times New Roman" panose="02020603050405020304" pitchFamily="18" charset="0"/>
                        </a:rPr>
                        <a:t>8 978,1    </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C9A73"/>
                    </a:solidFill>
                  </a:tcPr>
                </a:tc>
                <a:tc>
                  <a:txBody>
                    <a:bodyPr/>
                    <a:lstStyle/>
                    <a:p>
                      <a:pPr marL="0" marR="0" algn="r">
                        <a:lnSpc>
                          <a:spcPct val="115000"/>
                        </a:lnSpc>
                        <a:spcAft>
                          <a:spcPts val="600"/>
                        </a:spcAft>
                        <a:buNone/>
                      </a:pPr>
                      <a:r>
                        <a:rPr lang="fr-CA" sz="1000">
                          <a:solidFill>
                            <a:srgbClr val="FFFFFF"/>
                          </a:solidFill>
                          <a:effectLst/>
                          <a:latin typeface="Kumbh Sans" pitchFamily="2" charset="0"/>
                          <a:ea typeface="Kumbh Sans" pitchFamily="2" charset="0"/>
                          <a:cs typeface="Times New Roman" panose="02020603050405020304" pitchFamily="18" charset="0"/>
                        </a:rPr>
                        <a:t>3 667,3    </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C9A73"/>
                    </a:solidFill>
                  </a:tcPr>
                </a:tc>
                <a:extLst>
                  <a:ext uri="{0D108BD9-81ED-4DB2-BD59-A6C34878D82A}">
                    <a16:rowId xmlns:a16="http://schemas.microsoft.com/office/drawing/2014/main" val="349354422"/>
                  </a:ext>
                </a:extLst>
              </a:tr>
              <a:tr h="192879">
                <a:tc rowSpan="3">
                  <a:txBody>
                    <a:bodyPr/>
                    <a:lstStyle/>
                    <a:p>
                      <a:pPr marL="0" marR="0">
                        <a:lnSpc>
                          <a:spcPct val="115000"/>
                        </a:lnSpc>
                        <a:spcAft>
                          <a:spcPts val="600"/>
                        </a:spcAft>
                        <a:buNone/>
                      </a:pPr>
                      <a:r>
                        <a:rPr lang="fr-CA" sz="1000" b="1" dirty="0">
                          <a:solidFill>
                            <a:srgbClr val="FFFFFF"/>
                          </a:solidFill>
                          <a:effectLst/>
                          <a:latin typeface="Kumbh Sans" pitchFamily="2" charset="0"/>
                          <a:ea typeface="Kumbh Sans" pitchFamily="2" charset="0"/>
                          <a:cs typeface="Times New Roman" panose="02020603050405020304" pitchFamily="18" charset="0"/>
                        </a:rPr>
                        <a:t>Scope 2</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36000" marB="36000">
                    <a:lnL w="381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89BA2"/>
                    </a:solidFill>
                  </a:tcPr>
                </a:tc>
                <a:tc>
                  <a:txBody>
                    <a:bodyPr/>
                    <a:lstStyle/>
                    <a:p>
                      <a:pPr marL="0" marR="0">
                        <a:lnSpc>
                          <a:spcPct val="115000"/>
                        </a:lnSpc>
                        <a:spcAft>
                          <a:spcPts val="600"/>
                        </a:spcAft>
                        <a:buNone/>
                      </a:pPr>
                      <a:r>
                        <a:rPr lang="fr-CA" sz="1000" b="1" dirty="0">
                          <a:solidFill>
                            <a:srgbClr val="2D4156"/>
                          </a:solidFill>
                          <a:effectLst/>
                          <a:latin typeface="Kumbh Sans" pitchFamily="2" charset="0"/>
                          <a:ea typeface="Kumbh Sans" pitchFamily="2" charset="0"/>
                          <a:cs typeface="Times New Roman" panose="02020603050405020304" pitchFamily="18" charset="0"/>
                        </a:rPr>
                        <a:t>- 1</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9FC"/>
                    </a:solidFill>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Émissions indirectes liées à la consommation d'électricité</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9FC"/>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691,1    </a:t>
                      </a:r>
                    </a:p>
                  </a:txBody>
                  <a:tcPr marL="45720" marR="45720" marT="0" marB="0" anchor="ctr">
                    <a:lnL>
                      <a:noFill/>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F4F9"/>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3 163,0    </a:t>
                      </a:r>
                    </a:p>
                  </a:txBody>
                  <a:tcPr marL="45720" marR="45720" marT="0" marB="0" anchor="ctr">
                    <a:lnL>
                      <a:noFill/>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F4F9"/>
                    </a:solidFill>
                  </a:tcPr>
                </a:tc>
                <a:extLst>
                  <a:ext uri="{0D108BD9-81ED-4DB2-BD59-A6C34878D82A}">
                    <a16:rowId xmlns:a16="http://schemas.microsoft.com/office/drawing/2014/main" val="2476949714"/>
                  </a:ext>
                </a:extLst>
              </a:tr>
              <a:tr h="202689">
                <a:tc vMerge="1">
                  <a:txBody>
                    <a:bodyPr/>
                    <a:lstStyle/>
                    <a:p>
                      <a:endParaRPr lang="fr-CA"/>
                    </a:p>
                  </a:txBody>
                  <a:tcPr/>
                </a:tc>
                <a:tc>
                  <a:txBody>
                    <a:bodyPr/>
                    <a:lstStyle/>
                    <a:p>
                      <a:pPr marL="0" marR="0">
                        <a:lnSpc>
                          <a:spcPct val="115000"/>
                        </a:lnSpc>
                        <a:spcAft>
                          <a:spcPts val="600"/>
                        </a:spcAft>
                        <a:buNone/>
                      </a:pPr>
                      <a:r>
                        <a:rPr lang="fr-CA" sz="1000" b="1" dirty="0">
                          <a:solidFill>
                            <a:srgbClr val="2D4156"/>
                          </a:solidFill>
                          <a:effectLst/>
                          <a:latin typeface="Kumbh Sans" pitchFamily="2" charset="0"/>
                          <a:ea typeface="Kumbh Sans" pitchFamily="2" charset="0"/>
                          <a:cs typeface="Times New Roman" panose="02020603050405020304" pitchFamily="18" charset="0"/>
                        </a:rPr>
                        <a:t>- 2</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9FC"/>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Émissions indirectes - consommation de vapeur, chaleur ou froid</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F9FC"/>
                    </a:solidFill>
                  </a:tcPr>
                </a:tc>
                <a:tc>
                  <a:txBody>
                    <a:bodyPr/>
                    <a:lstStyle/>
                    <a:p>
                      <a:pPr marL="0" marR="0" algn="r">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F4F9"/>
                    </a:solidFill>
                  </a:tcPr>
                </a:tc>
                <a:tc>
                  <a:txBody>
                    <a:bodyPr/>
                    <a:lstStyle/>
                    <a:p>
                      <a:pPr marL="0" marR="0" algn="r">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F4F9"/>
                    </a:solidFill>
                  </a:tcPr>
                </a:tc>
                <a:extLst>
                  <a:ext uri="{0D108BD9-81ED-4DB2-BD59-A6C34878D82A}">
                    <a16:rowId xmlns:a16="http://schemas.microsoft.com/office/drawing/2014/main" val="1319402138"/>
                  </a:ext>
                </a:extLst>
              </a:tr>
              <a:tr h="233082">
                <a:tc vMerge="1">
                  <a:txBody>
                    <a:bodyPr/>
                    <a:lstStyle/>
                    <a:p>
                      <a:endParaRPr lang="fr-CA"/>
                    </a:p>
                  </a:txBody>
                  <a:tcPr/>
                </a:tc>
                <a:tc gridSpan="2">
                  <a:txBody>
                    <a:bodyPr/>
                    <a:lstStyle/>
                    <a:p>
                      <a:pPr marL="0" marR="0">
                        <a:lnSpc>
                          <a:spcPct val="115000"/>
                        </a:lnSpc>
                        <a:spcAft>
                          <a:spcPts val="600"/>
                        </a:spcAft>
                        <a:buNone/>
                      </a:pPr>
                      <a:r>
                        <a:rPr lang="fr-CA" sz="1000" b="1">
                          <a:solidFill>
                            <a:srgbClr val="FFFFFF"/>
                          </a:solidFill>
                          <a:effectLst/>
                          <a:latin typeface="Kumbh Sans" pitchFamily="2" charset="0"/>
                          <a:ea typeface="Kumbh Sans" pitchFamily="2" charset="0"/>
                          <a:cs typeface="Times New Roman" panose="02020603050405020304" pitchFamily="18" charset="0"/>
                        </a:rPr>
                        <a:t>Total Scope 2</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89BA2"/>
                    </a:solidFill>
                  </a:tcPr>
                </a:tc>
                <a:tc hMerge="1">
                  <a:txBody>
                    <a:bodyPr/>
                    <a:lstStyle/>
                    <a:p>
                      <a:endParaRPr lang="fr-CA"/>
                    </a:p>
                  </a:txBody>
                  <a:tcPr/>
                </a:tc>
                <a:tc>
                  <a:txBody>
                    <a:bodyPr/>
                    <a:lstStyle/>
                    <a:p>
                      <a:pPr marL="0" marR="0" algn="r">
                        <a:lnSpc>
                          <a:spcPct val="115000"/>
                        </a:lnSpc>
                        <a:spcAft>
                          <a:spcPts val="600"/>
                        </a:spcAft>
                        <a:buNone/>
                      </a:pPr>
                      <a:r>
                        <a:rPr lang="fr-CA" sz="1000">
                          <a:solidFill>
                            <a:srgbClr val="FFFFFF"/>
                          </a:solidFill>
                          <a:effectLst/>
                          <a:latin typeface="Kumbh Sans" pitchFamily="2" charset="0"/>
                          <a:ea typeface="Kumbh Sans" pitchFamily="2" charset="0"/>
                          <a:cs typeface="Times New Roman" panose="02020603050405020304" pitchFamily="18" charset="0"/>
                        </a:rPr>
                        <a:t>691,1    </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89BA2"/>
                    </a:solidFill>
                  </a:tcPr>
                </a:tc>
                <a:tc>
                  <a:txBody>
                    <a:bodyPr/>
                    <a:lstStyle/>
                    <a:p>
                      <a:pPr marL="0" marR="0" algn="r">
                        <a:lnSpc>
                          <a:spcPct val="115000"/>
                        </a:lnSpc>
                        <a:spcAft>
                          <a:spcPts val="600"/>
                        </a:spcAft>
                        <a:buNone/>
                      </a:pPr>
                      <a:r>
                        <a:rPr lang="fr-CA" sz="1000">
                          <a:solidFill>
                            <a:srgbClr val="FFFFFF"/>
                          </a:solidFill>
                          <a:effectLst/>
                          <a:latin typeface="Kumbh Sans" pitchFamily="2" charset="0"/>
                          <a:ea typeface="Kumbh Sans" pitchFamily="2" charset="0"/>
                          <a:cs typeface="Times New Roman" panose="02020603050405020304" pitchFamily="18" charset="0"/>
                        </a:rPr>
                        <a:t> </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89BA2"/>
                    </a:solidFill>
                  </a:tcPr>
                </a:tc>
                <a:extLst>
                  <a:ext uri="{0D108BD9-81ED-4DB2-BD59-A6C34878D82A}">
                    <a16:rowId xmlns:a16="http://schemas.microsoft.com/office/drawing/2014/main" val="4106004423"/>
                  </a:ext>
                </a:extLst>
              </a:tr>
              <a:tr h="192879">
                <a:tc rowSpan="20">
                  <a:txBody>
                    <a:bodyPr/>
                    <a:lstStyle/>
                    <a:p>
                      <a:pPr marL="0" marR="0">
                        <a:lnSpc>
                          <a:spcPct val="115000"/>
                        </a:lnSpc>
                        <a:spcAft>
                          <a:spcPts val="600"/>
                        </a:spcAft>
                        <a:buNone/>
                      </a:pPr>
                      <a:r>
                        <a:rPr lang="fr-CA" sz="1000" b="1" dirty="0">
                          <a:solidFill>
                            <a:srgbClr val="FFFFFF"/>
                          </a:solidFill>
                          <a:effectLst/>
                          <a:latin typeface="Kumbh Sans" pitchFamily="2" charset="0"/>
                          <a:ea typeface="Kumbh Sans" pitchFamily="2" charset="0"/>
                          <a:cs typeface="Times New Roman" panose="02020603050405020304" pitchFamily="18" charset="0"/>
                        </a:rPr>
                        <a:t>Scope 3 </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36000" marB="36000">
                    <a:lnL w="381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5CB9"/>
                    </a:solidFill>
                  </a:tcPr>
                </a:tc>
                <a:tc gridSpan="2">
                  <a:txBody>
                    <a:bodyPr/>
                    <a:lstStyle/>
                    <a:p>
                      <a:pPr marL="0" marR="0">
                        <a:lnSpc>
                          <a:spcPct val="115000"/>
                        </a:lnSpc>
                        <a:spcAft>
                          <a:spcPts val="600"/>
                        </a:spcAft>
                        <a:buNone/>
                      </a:pPr>
                      <a:r>
                        <a:rPr lang="fr-CA" sz="1000" b="1" dirty="0">
                          <a:solidFill>
                            <a:srgbClr val="2D4156"/>
                          </a:solidFill>
                          <a:effectLst/>
                          <a:latin typeface="Kumbh Sans" pitchFamily="2" charset="0"/>
                          <a:ea typeface="Kumbh Sans" pitchFamily="2" charset="0"/>
                          <a:cs typeface="Times New Roman" panose="02020603050405020304" pitchFamily="18" charset="0"/>
                        </a:rPr>
                        <a:t>Émissions en amont </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CA62"/>
                    </a:solidFill>
                  </a:tcPr>
                </a:tc>
                <a:tc hMerge="1">
                  <a:txBody>
                    <a:bodyPr/>
                    <a:lstStyle/>
                    <a:p>
                      <a:endParaRPr lang="fr-CA"/>
                    </a:p>
                  </a:txBody>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CA62"/>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CA62"/>
                    </a:solidFill>
                  </a:tcPr>
                </a:tc>
                <a:extLst>
                  <a:ext uri="{0D108BD9-81ED-4DB2-BD59-A6C34878D82A}">
                    <a16:rowId xmlns:a16="http://schemas.microsoft.com/office/drawing/2014/main" val="3415085647"/>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- 1</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Produits et services achetés</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735 027,7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4 158 229,0</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1228465938"/>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- 2</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Biens immobilisés</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52 611,7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960526111"/>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- 3</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Émissions liées aux combustibles et à l'énergie *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2873251641"/>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- 4</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Transport de marchandises amont et distribution</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8 948,2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7558267"/>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- 5</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Déchets générés</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20 880,7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1425752692"/>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- 6</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Déplacements professionnels</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1353165455"/>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- 7</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Déplacements domicile travail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101688508"/>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- 8</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Actifs en leasing amont</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2136955954"/>
                  </a:ext>
                </a:extLst>
              </a:tr>
              <a:tr h="192879">
                <a:tc vMerge="1">
                  <a:txBody>
                    <a:bodyPr/>
                    <a:lstStyle/>
                    <a:p>
                      <a:endParaRPr lang="fr-CA"/>
                    </a:p>
                  </a:txBody>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Autres émissions indirectes amont</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3657134532"/>
                  </a:ext>
                </a:extLst>
              </a:tr>
              <a:tr h="192879">
                <a:tc vMerge="1">
                  <a:txBody>
                    <a:bodyPr/>
                    <a:lstStyle/>
                    <a:p>
                      <a:endParaRPr lang="fr-CA"/>
                    </a:p>
                  </a:txBody>
                  <a:tcPr/>
                </a:tc>
                <a:tc gridSpan="2">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Émissions en aval</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0CF9B"/>
                    </a:solidFill>
                  </a:tcPr>
                </a:tc>
                <a:tc hMerge="1">
                  <a:txBody>
                    <a:bodyPr/>
                    <a:lstStyle/>
                    <a:p>
                      <a:endParaRPr lang="fr-CA"/>
                    </a:p>
                  </a:txBody>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0CF9B"/>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0CF9B"/>
                    </a:solidFill>
                  </a:tcPr>
                </a:tc>
                <a:extLst>
                  <a:ext uri="{0D108BD9-81ED-4DB2-BD59-A6C34878D82A}">
                    <a16:rowId xmlns:a16="http://schemas.microsoft.com/office/drawing/2014/main" val="453893275"/>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- 9</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Transport de marchandise aval et distribution</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322,2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1473414938"/>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- 10</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Transformation des produits vendus</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3244718503"/>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- 11</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Utilisation des produits vendus</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301 300,3</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419809016"/>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- 12</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Fin de vie des produits vendus</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13,3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2830879875"/>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- 13</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Actifs en leasing aval</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855111424"/>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- 14</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Franchises</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2965843462"/>
                  </a:ext>
                </a:extLst>
              </a:tr>
              <a:tr h="192879">
                <a:tc vMerge="1">
                  <a:txBody>
                    <a:bodyPr/>
                    <a:lstStyle/>
                    <a:p>
                      <a:endParaRPr lang="fr-CA"/>
                    </a:p>
                  </a:txBody>
                  <a:tcPr/>
                </a:tc>
                <a:tc>
                  <a:txBody>
                    <a:bodyPr/>
                    <a:lstStyle/>
                    <a:p>
                      <a:pPr marL="0" marR="0">
                        <a:lnSpc>
                          <a:spcPct val="115000"/>
                        </a:lnSpc>
                        <a:spcAft>
                          <a:spcPts val="600"/>
                        </a:spcAft>
                        <a:buNone/>
                      </a:pPr>
                      <a:r>
                        <a:rPr lang="fr-CA" sz="1000" b="1">
                          <a:solidFill>
                            <a:srgbClr val="2D4156"/>
                          </a:solidFill>
                          <a:effectLst/>
                          <a:latin typeface="Kumbh Sans" pitchFamily="2" charset="0"/>
                          <a:ea typeface="Kumbh Sans" pitchFamily="2" charset="0"/>
                          <a:cs typeface="Times New Roman" panose="02020603050405020304" pitchFamily="18" charset="0"/>
                        </a:rPr>
                        <a:t>- 15</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Investissements</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791639673"/>
                  </a:ext>
                </a:extLst>
              </a:tr>
              <a:tr h="192879">
                <a:tc vMerge="1">
                  <a:txBody>
                    <a:bodyPr/>
                    <a:lstStyle/>
                    <a:p>
                      <a:endParaRPr lang="fr-CA"/>
                    </a:p>
                  </a:txBody>
                  <a:tcPr/>
                </a:tc>
                <a:tc>
                  <a:txBody>
                    <a:bodyPr/>
                    <a:lstStyle/>
                    <a:p>
                      <a:pPr marL="0" marR="0">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nSpc>
                          <a:spcPct val="115000"/>
                        </a:lnSpc>
                        <a:spcAft>
                          <a:spcPts val="600"/>
                        </a:spcAft>
                        <a:buNone/>
                      </a:pPr>
                      <a:r>
                        <a:rPr lang="fr-CA" sz="1000" dirty="0">
                          <a:solidFill>
                            <a:srgbClr val="2D4156"/>
                          </a:solidFill>
                          <a:effectLst/>
                          <a:latin typeface="Kumbh Sans" pitchFamily="2" charset="0"/>
                          <a:ea typeface="Kumbh Sans" pitchFamily="2" charset="0"/>
                          <a:cs typeface="Times New Roman" panose="02020603050405020304" pitchFamily="18" charset="0"/>
                        </a:rPr>
                        <a:t>Autres émissions indirectes aval</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tc>
                  <a:txBody>
                    <a:bodyPr/>
                    <a:lstStyle/>
                    <a:p>
                      <a:pPr marL="0" marR="0" algn="r">
                        <a:lnSpc>
                          <a:spcPct val="115000"/>
                        </a:lnSpc>
                        <a:spcAft>
                          <a:spcPts val="600"/>
                        </a:spcAft>
                        <a:buNone/>
                      </a:pPr>
                      <a:r>
                        <a:rPr lang="fr-CA" sz="1000">
                          <a:solidFill>
                            <a:srgbClr val="2D4156"/>
                          </a:solidFill>
                          <a:effectLst/>
                          <a:latin typeface="Kumbh Sans" pitchFamily="2" charset="0"/>
                          <a:ea typeface="Kumbh Sans" pitchFamily="2" charset="0"/>
                          <a:cs typeface="Times New Roman" panose="02020603050405020304" pitchFamily="18" charset="0"/>
                        </a:rPr>
                        <a:t>-      </a:t>
                      </a:r>
                    </a:p>
                  </a:txBody>
                  <a:tcPr marL="45720" marR="4572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9DEFF"/>
                    </a:solidFill>
                  </a:tcPr>
                </a:tc>
                <a:extLst>
                  <a:ext uri="{0D108BD9-81ED-4DB2-BD59-A6C34878D82A}">
                    <a16:rowId xmlns:a16="http://schemas.microsoft.com/office/drawing/2014/main" val="3320376820"/>
                  </a:ext>
                </a:extLst>
              </a:tr>
              <a:tr h="192879">
                <a:tc vMerge="1">
                  <a:txBody>
                    <a:bodyPr/>
                    <a:lstStyle/>
                    <a:p>
                      <a:endParaRPr lang="fr-CA"/>
                    </a:p>
                  </a:txBody>
                  <a:tcPr/>
                </a:tc>
                <a:tc gridSpan="2">
                  <a:txBody>
                    <a:bodyPr/>
                    <a:lstStyle/>
                    <a:p>
                      <a:pPr marL="0" marR="0">
                        <a:lnSpc>
                          <a:spcPct val="115000"/>
                        </a:lnSpc>
                        <a:spcAft>
                          <a:spcPts val="600"/>
                        </a:spcAft>
                        <a:buNone/>
                      </a:pPr>
                      <a:r>
                        <a:rPr lang="fr-CA" sz="1000" b="1" dirty="0">
                          <a:solidFill>
                            <a:srgbClr val="FFFFFF"/>
                          </a:solidFill>
                          <a:effectLst/>
                          <a:latin typeface="Kumbh Sans" pitchFamily="2" charset="0"/>
                          <a:ea typeface="Kumbh Sans" pitchFamily="2" charset="0"/>
                          <a:cs typeface="Times New Roman" panose="02020603050405020304" pitchFamily="18" charset="0"/>
                        </a:rPr>
                        <a:t>Total Scope 3</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5CB9"/>
                    </a:solidFill>
                  </a:tcPr>
                </a:tc>
                <a:tc hMerge="1">
                  <a:txBody>
                    <a:bodyPr/>
                    <a:lstStyle/>
                    <a:p>
                      <a:endParaRPr lang="fr-CA"/>
                    </a:p>
                  </a:txBody>
                  <a:tcPr/>
                </a:tc>
                <a:tc>
                  <a:txBody>
                    <a:bodyPr/>
                    <a:lstStyle/>
                    <a:p>
                      <a:pPr marL="0" marR="0" algn="r">
                        <a:lnSpc>
                          <a:spcPct val="115000"/>
                        </a:lnSpc>
                        <a:spcAft>
                          <a:spcPts val="600"/>
                        </a:spcAft>
                        <a:buNone/>
                      </a:pPr>
                      <a:r>
                        <a:rPr lang="fr-CA" sz="1000" b="1">
                          <a:solidFill>
                            <a:srgbClr val="FFFFFF"/>
                          </a:solidFill>
                          <a:effectLst/>
                          <a:latin typeface="Kumbh Sans" pitchFamily="2" charset="0"/>
                          <a:ea typeface="Kumbh Sans" pitchFamily="2" charset="0"/>
                          <a:cs typeface="Times New Roman" panose="02020603050405020304" pitchFamily="18" charset="0"/>
                        </a:rPr>
                        <a:t>1 119 104,0 </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5CB9"/>
                    </a:solidFill>
                  </a:tcPr>
                </a:tc>
                <a:tc>
                  <a:txBody>
                    <a:bodyPr/>
                    <a:lstStyle/>
                    <a:p>
                      <a:pPr marL="0" marR="0" algn="r">
                        <a:lnSpc>
                          <a:spcPct val="115000"/>
                        </a:lnSpc>
                        <a:spcAft>
                          <a:spcPts val="600"/>
                        </a:spcAft>
                        <a:buNone/>
                      </a:pPr>
                      <a:r>
                        <a:rPr lang="fr-CA" sz="1000" b="1">
                          <a:solidFill>
                            <a:srgbClr val="FFFFFF"/>
                          </a:solidFill>
                          <a:effectLst/>
                          <a:latin typeface="Kumbh Sans" pitchFamily="2" charset="0"/>
                          <a:ea typeface="Kumbh Sans" pitchFamily="2" charset="0"/>
                          <a:cs typeface="Times New Roman" panose="02020603050405020304" pitchFamily="18" charset="0"/>
                        </a:rPr>
                        <a:t>4 158 229,0    </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5CB9"/>
                    </a:solidFill>
                  </a:tcPr>
                </a:tc>
                <a:extLst>
                  <a:ext uri="{0D108BD9-81ED-4DB2-BD59-A6C34878D82A}">
                    <a16:rowId xmlns:a16="http://schemas.microsoft.com/office/drawing/2014/main" val="4103640189"/>
                  </a:ext>
                </a:extLst>
              </a:tr>
              <a:tr h="192879">
                <a:tc>
                  <a:txBody>
                    <a:bodyPr/>
                    <a:lstStyle/>
                    <a:p>
                      <a:pPr marL="0" marR="0">
                        <a:lnSpc>
                          <a:spcPct val="115000"/>
                        </a:lnSpc>
                        <a:spcAft>
                          <a:spcPts val="600"/>
                        </a:spcAft>
                        <a:buNone/>
                      </a:pPr>
                      <a:r>
                        <a:rPr lang="fr-CA" sz="1000" b="1">
                          <a:solidFill>
                            <a:srgbClr val="FFFFFF"/>
                          </a:solidFill>
                          <a:effectLst/>
                          <a:latin typeface="Kumbh Sans" pitchFamily="2" charset="0"/>
                          <a:ea typeface="Kumbh Sans" pitchFamily="2" charset="0"/>
                          <a:cs typeface="Times New Roman" panose="02020603050405020304" pitchFamily="18" charset="0"/>
                        </a:rPr>
                        <a:t> </a:t>
                      </a:r>
                      <a:endParaRPr lang="fr-CA" sz="100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lnL w="38100" cap="flat" cmpd="sng" algn="ctr">
                      <a:solidFill>
                        <a:srgbClr val="7F7F7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a:noFill/>
                    </a:lnB>
                    <a:solidFill>
                      <a:srgbClr val="7F7F7F"/>
                    </a:solidFill>
                  </a:tcPr>
                </a:tc>
                <a:tc gridSpan="2">
                  <a:txBody>
                    <a:bodyPr/>
                    <a:lstStyle/>
                    <a:p>
                      <a:pPr marL="0" marR="0">
                        <a:lnSpc>
                          <a:spcPct val="115000"/>
                        </a:lnSpc>
                        <a:spcAft>
                          <a:spcPts val="600"/>
                        </a:spcAft>
                        <a:buNone/>
                      </a:pPr>
                      <a:r>
                        <a:rPr lang="fr-CA" sz="1000" b="1" dirty="0">
                          <a:solidFill>
                            <a:srgbClr val="FFFFFF"/>
                          </a:solidFill>
                          <a:effectLst/>
                          <a:latin typeface="Kumbh Sans" pitchFamily="2" charset="0"/>
                          <a:ea typeface="Kumbh Sans" pitchFamily="2" charset="0"/>
                          <a:cs typeface="Times New Roman" panose="02020603050405020304" pitchFamily="18" charset="0"/>
                        </a:rPr>
                        <a:t>Total des émissions</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28575" cap="flat" cmpd="sng" algn="ctr">
                      <a:solidFill>
                        <a:srgbClr val="FFFFFF"/>
                      </a:solidFill>
                      <a:prstDash val="solid"/>
                      <a:round/>
                      <a:headEnd type="none" w="med" len="med"/>
                      <a:tailEnd type="none" w="med" len="med"/>
                    </a:lnT>
                    <a:lnB>
                      <a:noFill/>
                    </a:lnB>
                    <a:solidFill>
                      <a:srgbClr val="7F7F7F"/>
                    </a:solidFill>
                  </a:tcPr>
                </a:tc>
                <a:tc hMerge="1">
                  <a:txBody>
                    <a:bodyPr/>
                    <a:lstStyle/>
                    <a:p>
                      <a:endParaRPr lang="fr-CA"/>
                    </a:p>
                  </a:txBody>
                  <a:tcPr/>
                </a:tc>
                <a:tc>
                  <a:txBody>
                    <a:bodyPr/>
                    <a:lstStyle/>
                    <a:p>
                      <a:pPr marL="0" marR="0" algn="r">
                        <a:lnSpc>
                          <a:spcPct val="115000"/>
                        </a:lnSpc>
                        <a:spcAft>
                          <a:spcPts val="600"/>
                        </a:spcAft>
                        <a:buNone/>
                      </a:pPr>
                      <a:r>
                        <a:rPr lang="fr-CA" sz="1000" b="1" dirty="0">
                          <a:solidFill>
                            <a:srgbClr val="FFFFFF"/>
                          </a:solidFill>
                          <a:effectLst/>
                          <a:latin typeface="Kumbh Sans" pitchFamily="2" charset="0"/>
                          <a:ea typeface="Kumbh Sans" pitchFamily="2" charset="0"/>
                          <a:cs typeface="Times New Roman" panose="02020603050405020304" pitchFamily="18" charset="0"/>
                        </a:rPr>
                        <a:t>1 128 773,2    </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28575" cap="flat" cmpd="sng" algn="ctr">
                      <a:solidFill>
                        <a:srgbClr val="FFFFFF"/>
                      </a:solidFill>
                      <a:prstDash val="solid"/>
                      <a:round/>
                      <a:headEnd type="none" w="med" len="med"/>
                      <a:tailEnd type="none" w="med" len="med"/>
                    </a:lnT>
                    <a:lnB>
                      <a:noFill/>
                    </a:lnB>
                    <a:solidFill>
                      <a:srgbClr val="7F7F7F"/>
                    </a:solidFill>
                  </a:tcPr>
                </a:tc>
                <a:tc>
                  <a:txBody>
                    <a:bodyPr/>
                    <a:lstStyle/>
                    <a:p>
                      <a:pPr marL="0" marR="0" algn="r">
                        <a:lnSpc>
                          <a:spcPct val="115000"/>
                        </a:lnSpc>
                        <a:spcAft>
                          <a:spcPts val="600"/>
                        </a:spcAft>
                        <a:buNone/>
                      </a:pPr>
                      <a:r>
                        <a:rPr lang="fr-CA" sz="1000" b="1" dirty="0">
                          <a:solidFill>
                            <a:srgbClr val="FFFFFF"/>
                          </a:solidFill>
                          <a:effectLst/>
                          <a:latin typeface="Kumbh Sans" pitchFamily="2" charset="0"/>
                          <a:ea typeface="Kumbh Sans" pitchFamily="2" charset="0"/>
                          <a:cs typeface="Times New Roman" panose="02020603050405020304" pitchFamily="18" charset="0"/>
                        </a:rPr>
                        <a:t>4 161 896,3    </a:t>
                      </a:r>
                      <a:endParaRPr lang="fr-CA" sz="1000" dirty="0">
                        <a:solidFill>
                          <a:srgbClr val="2D4156"/>
                        </a:solidFill>
                        <a:effectLst/>
                        <a:latin typeface="Kumbh Sans" pitchFamily="2" charset="0"/>
                        <a:ea typeface="Kumbh Sans" pitchFamily="2" charset="0"/>
                        <a:cs typeface="Times New Roman" panose="02020603050405020304" pitchFamily="18" charset="0"/>
                      </a:endParaRPr>
                    </a:p>
                  </a:txBody>
                  <a:tcPr marL="45720" marR="45720" marT="0" marB="0" anchor="ctr">
                    <a:lnL>
                      <a:noFill/>
                    </a:lnL>
                    <a:lnR>
                      <a:noFill/>
                    </a:lnR>
                    <a:lnT w="28575" cap="flat" cmpd="sng" algn="ctr">
                      <a:solidFill>
                        <a:srgbClr val="FFFFFF"/>
                      </a:solidFill>
                      <a:prstDash val="solid"/>
                      <a:round/>
                      <a:headEnd type="none" w="med" len="med"/>
                      <a:tailEnd type="none" w="med" len="med"/>
                    </a:lnT>
                    <a:lnB>
                      <a:noFill/>
                    </a:lnB>
                    <a:solidFill>
                      <a:srgbClr val="7F7F7F"/>
                    </a:solidFill>
                  </a:tcPr>
                </a:tc>
                <a:extLst>
                  <a:ext uri="{0D108BD9-81ED-4DB2-BD59-A6C34878D82A}">
                    <a16:rowId xmlns:a16="http://schemas.microsoft.com/office/drawing/2014/main" val="1208610045"/>
                  </a:ext>
                </a:extLst>
              </a:tr>
            </a:tbl>
          </a:graphicData>
        </a:graphic>
      </p:graphicFrame>
      <p:sp>
        <p:nvSpPr>
          <p:cNvPr id="13" name="ZoneTexte 12">
            <a:extLst>
              <a:ext uri="{FF2B5EF4-FFF2-40B4-BE49-F238E27FC236}">
                <a16:creationId xmlns:a16="http://schemas.microsoft.com/office/drawing/2014/main" id="{977DE48F-28EA-0543-57E2-9F31E5D0462E}"/>
              </a:ext>
            </a:extLst>
          </p:cNvPr>
          <p:cNvSpPr txBox="1"/>
          <p:nvPr>
            <p:custDataLst>
              <p:tags r:id="rId4"/>
            </p:custDataLst>
          </p:nvPr>
        </p:nvSpPr>
        <p:spPr>
          <a:xfrm>
            <a:off x="4907043" y="6593901"/>
            <a:ext cx="6096000" cy="240130"/>
          </a:xfrm>
          <a:prstGeom prst="rect">
            <a:avLst/>
          </a:prstGeom>
          <a:noFill/>
        </p:spPr>
        <p:txBody>
          <a:bodyPr wrap="square">
            <a:spAutoFit/>
          </a:bodyPr>
          <a:lstStyle/>
          <a:p>
            <a:pPr marL="0" marR="0">
              <a:lnSpc>
                <a:spcPct val="115000"/>
              </a:lnSpc>
              <a:spcAft>
                <a:spcPts val="600"/>
              </a:spcAft>
              <a:buNone/>
            </a:pPr>
            <a:r>
              <a:rPr lang="fr-CA" sz="900" dirty="0">
                <a:solidFill>
                  <a:srgbClr val="2D4156"/>
                </a:solidFill>
                <a:effectLst/>
                <a:latin typeface="Kumbh Sans" pitchFamily="2" charset="0"/>
                <a:ea typeface="Kumbh Sans" pitchFamily="2" charset="0"/>
                <a:cs typeface="Times New Roman" panose="02020603050405020304" pitchFamily="18" charset="0"/>
              </a:rPr>
              <a:t>*scopes 1 ou 2 non inclus</a:t>
            </a:r>
          </a:p>
        </p:txBody>
      </p:sp>
    </p:spTree>
    <p:extLst>
      <p:ext uri="{BB962C8B-B14F-4D97-AF65-F5344CB8AC3E}">
        <p14:creationId xmlns:p14="http://schemas.microsoft.com/office/powerpoint/2010/main" val="83738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376AE-595E-BA9E-F613-3CFF1DEBB595}"/>
              </a:ext>
            </a:extLst>
          </p:cNvPr>
          <p:cNvSpPr>
            <a:spLocks noGrp="1"/>
          </p:cNvSpPr>
          <p:nvPr>
            <p:ph type="title"/>
            <p:custDataLst>
              <p:tags r:id="rId1"/>
            </p:custDataLst>
          </p:nvPr>
        </p:nvSpPr>
        <p:spPr/>
        <p:txBody>
          <a:bodyPr>
            <a:normAutofit/>
          </a:bodyPr>
          <a:lstStyle/>
          <a:p>
            <a:r>
              <a:rPr lang="fr-CA" dirty="0"/>
              <a:t>Les résultats du Bilan GES</a:t>
            </a:r>
            <a:endParaRPr lang="fr-CA" noProof="0" dirty="0"/>
          </a:p>
        </p:txBody>
      </p:sp>
      <p:graphicFrame>
        <p:nvGraphicFramePr>
          <p:cNvPr id="4" name="Espace réservé du contenu 8">
            <a:extLst>
              <a:ext uri="{FF2B5EF4-FFF2-40B4-BE49-F238E27FC236}">
                <a16:creationId xmlns:a16="http://schemas.microsoft.com/office/drawing/2014/main" id="{764C7AA8-53D1-DA07-329A-2583E6E74F06}"/>
              </a:ext>
            </a:extLst>
          </p:cNvPr>
          <p:cNvGraphicFramePr>
            <a:graphicFrameLocks noGrp="1"/>
          </p:cNvGraphicFramePr>
          <p:nvPr>
            <p:ph idx="1"/>
            <p:custDataLst>
              <p:tags r:id="rId2"/>
            </p:custDataLst>
            <p:extLst>
              <p:ext uri="{D42A27DB-BD31-4B8C-83A1-F6EECF244321}">
                <p14:modId xmlns:p14="http://schemas.microsoft.com/office/powerpoint/2010/main" val="2489927710"/>
              </p:ext>
            </p:extLst>
          </p:nvPr>
        </p:nvGraphicFramePr>
        <p:xfrm>
          <a:off x="658814" y="1665288"/>
          <a:ext cx="4796056" cy="46434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eau 4">
            <a:extLst>
              <a:ext uri="{FF2B5EF4-FFF2-40B4-BE49-F238E27FC236}">
                <a16:creationId xmlns:a16="http://schemas.microsoft.com/office/drawing/2014/main" id="{55FF229B-7C59-8DBB-1DD4-DD962F35D1D0}"/>
              </a:ext>
            </a:extLst>
          </p:cNvPr>
          <p:cNvGraphicFramePr>
            <a:graphicFrameLocks noGrp="1"/>
          </p:cNvGraphicFramePr>
          <p:nvPr>
            <p:custDataLst>
              <p:tags r:id="rId3"/>
            </p:custDataLst>
            <p:extLst>
              <p:ext uri="{D42A27DB-BD31-4B8C-83A1-F6EECF244321}">
                <p14:modId xmlns:p14="http://schemas.microsoft.com/office/powerpoint/2010/main" val="3220722752"/>
              </p:ext>
            </p:extLst>
          </p:nvPr>
        </p:nvGraphicFramePr>
        <p:xfrm>
          <a:off x="5454869" y="1991108"/>
          <a:ext cx="6332606" cy="367093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2006029107"/>
                    </a:ext>
                  </a:extLst>
                </a:gridCol>
                <a:gridCol w="4246613">
                  <a:extLst>
                    <a:ext uri="{9D8B030D-6E8A-4147-A177-3AD203B41FA5}">
                      <a16:colId xmlns:a16="http://schemas.microsoft.com/office/drawing/2014/main" val="594992658"/>
                    </a:ext>
                  </a:extLst>
                </a:gridCol>
                <a:gridCol w="1077791">
                  <a:extLst>
                    <a:ext uri="{9D8B030D-6E8A-4147-A177-3AD203B41FA5}">
                      <a16:colId xmlns:a16="http://schemas.microsoft.com/office/drawing/2014/main" val="2798645649"/>
                    </a:ext>
                  </a:extLst>
                </a:gridCol>
                <a:gridCol w="734602">
                  <a:extLst>
                    <a:ext uri="{9D8B030D-6E8A-4147-A177-3AD203B41FA5}">
                      <a16:colId xmlns:a16="http://schemas.microsoft.com/office/drawing/2014/main" val="913162807"/>
                    </a:ext>
                  </a:extLst>
                </a:gridCol>
              </a:tblGrid>
              <a:tr h="418200">
                <a:tc gridSpan="2">
                  <a:txBody>
                    <a:bodyPr/>
                    <a:lstStyle/>
                    <a:p>
                      <a:pPr algn="l">
                        <a:lnSpc>
                          <a:spcPct val="100000"/>
                        </a:lnSpc>
                        <a:spcAft>
                          <a:spcPts val="0"/>
                        </a:spcAft>
                      </a:pPr>
                      <a:r>
                        <a:rPr lang="fr-CA" sz="1200" dirty="0">
                          <a:solidFill>
                            <a:schemeClr val="tx1"/>
                          </a:solidFill>
                        </a:rPr>
                        <a:t>Sources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hMerge="1">
                  <a:txBody>
                    <a:bodyPr/>
                    <a:lstStyle/>
                    <a:p>
                      <a:endParaRPr dirty="0"/>
                    </a:p>
                  </a:txBody>
                  <a:tcPr marL="45720" marR="45720" anchor="ctr"/>
                </a:tc>
                <a:tc gridSpan="2">
                  <a:txBody>
                    <a:bodyPr/>
                    <a:lstStyle/>
                    <a:p>
                      <a:pPr algn="l">
                        <a:lnSpc>
                          <a:spcPct val="100000"/>
                        </a:lnSpc>
                        <a:spcAft>
                          <a:spcPts val="0"/>
                        </a:spcAft>
                      </a:pPr>
                      <a:r>
                        <a:rPr lang="fr-CA" sz="1200" b="1" kern="1200" dirty="0">
                          <a:solidFill>
                            <a:schemeClr val="tx1"/>
                          </a:solidFill>
                          <a:effectLst/>
                          <a:latin typeface="+mn-lt"/>
                          <a:ea typeface="+mn-ea"/>
                          <a:cs typeface="+mn-cs"/>
                        </a:rPr>
                        <a:t>GES </a:t>
                      </a:r>
                      <a:br>
                        <a:rPr lang="fr-CA" sz="1200" b="1" kern="1200" dirty="0">
                          <a:solidFill>
                            <a:schemeClr val="tx1"/>
                          </a:solidFill>
                          <a:effectLst/>
                          <a:latin typeface="+mn-lt"/>
                          <a:ea typeface="+mn-ea"/>
                          <a:cs typeface="+mn-cs"/>
                        </a:rPr>
                      </a:br>
                      <a:r>
                        <a:rPr lang="fr-CA" sz="1200" b="1" kern="1200" dirty="0">
                          <a:solidFill>
                            <a:schemeClr val="tx1"/>
                          </a:solidFill>
                          <a:effectLst/>
                          <a:latin typeface="+mn-lt"/>
                          <a:ea typeface="+mn-ea"/>
                          <a:cs typeface="+mn-cs"/>
                        </a:rPr>
                        <a:t>(Kg eq. CO2e)</a:t>
                      </a:r>
                      <a:endParaRPr lang="fr-CA" sz="1200" dirty="0">
                        <a:solidFill>
                          <a:schemeClr val="tx1"/>
                        </a:solidFill>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hMerge="1">
                  <a:txBody>
                    <a:bodyPr/>
                    <a:lstStyle/>
                    <a:p>
                      <a:endParaRPr lang="fr-CA" sz="1200" dirty="0"/>
                    </a:p>
                  </a:txBody>
                  <a:tcPr/>
                </a:tc>
                <a:extLst>
                  <a:ext uri="{0D108BD9-81ED-4DB2-BD59-A6C34878D82A}">
                    <a16:rowId xmlns:a16="http://schemas.microsoft.com/office/drawing/2014/main" val="661151328"/>
                  </a:ext>
                </a:extLst>
              </a:tr>
              <a:tr h="321373">
                <a:tc>
                  <a:txBody>
                    <a:bodyPr/>
                    <a:lstStyle/>
                    <a:p>
                      <a:pPr marL="0" marR="0">
                        <a:lnSpc>
                          <a:spcPct val="100000"/>
                        </a:lnSpc>
                        <a:spcAft>
                          <a:spcPts val="0"/>
                        </a:spcAft>
                        <a:buNone/>
                      </a:pPr>
                      <a:endParaRPr lang="fr-CA" sz="1200" dirty="0">
                        <a:solidFill>
                          <a:srgbClr val="2D4156"/>
                        </a:solidFill>
                        <a:effectLst/>
                        <a:latin typeface="Kumbh Sans" pitchFamily="2" charset="0"/>
                        <a:ea typeface="Kumbh Sans" pitchFamily="2"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5CB9"/>
                    </a:solidFill>
                  </a:tcPr>
                </a:tc>
                <a:tc>
                  <a:txBody>
                    <a:bodyPr/>
                    <a:lstStyle/>
                    <a:p>
                      <a:pPr marL="0" marR="0">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Émissions directes des sources fixes de combustion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algn="r">
                        <a:lnSpc>
                          <a:spcPct val="100000"/>
                        </a:lnSpc>
                        <a:spcAft>
                          <a:spcPts val="0"/>
                        </a:spcAft>
                        <a:buNone/>
                      </a:pPr>
                      <a:r>
                        <a:rPr lang="fr-CA" sz="1200">
                          <a:solidFill>
                            <a:srgbClr val="2D4156"/>
                          </a:solidFill>
                          <a:effectLst/>
                          <a:latin typeface="Kumbh Sans" pitchFamily="2" charset="0"/>
                          <a:ea typeface="Kumbh Sans" pitchFamily="2" charset="0"/>
                          <a:cs typeface="Times New Roman" panose="02020603050405020304" pitchFamily="18" charset="0"/>
                        </a:rPr>
                        <a:t>8 886,1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r" fontAlgn="t">
                        <a:lnSpc>
                          <a:spcPct val="100000"/>
                        </a:lnSpc>
                        <a:spcAft>
                          <a:spcPts val="0"/>
                        </a:spcAft>
                        <a:buNone/>
                      </a:pPr>
                      <a:r>
                        <a:rPr lang="fr-CA" sz="1200" b="0" i="0" u="none" strike="noStrike" dirty="0">
                          <a:solidFill>
                            <a:srgbClr val="006100"/>
                          </a:solidFill>
                          <a:effectLst/>
                          <a:latin typeface="Kumbh Sans" pitchFamily="2" charset="0"/>
                        </a:rPr>
                        <a:t>0,79%</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31218047"/>
                  </a:ext>
                </a:extLst>
              </a:tr>
              <a:tr h="321373">
                <a:tc>
                  <a:txBody>
                    <a:bodyPr/>
                    <a:lstStyle/>
                    <a:p>
                      <a:pPr marL="0" marR="0">
                        <a:lnSpc>
                          <a:spcPct val="100000"/>
                        </a:lnSpc>
                        <a:spcAft>
                          <a:spcPts val="0"/>
                        </a:spcAft>
                        <a:buNone/>
                      </a:pPr>
                      <a:endParaRPr lang="fr-CA" sz="1200" dirty="0">
                        <a:solidFill>
                          <a:srgbClr val="2D4156"/>
                        </a:solidFill>
                        <a:effectLst/>
                        <a:latin typeface="Kumbh Sans" pitchFamily="2" charset="0"/>
                        <a:ea typeface="Kumbh Sans" pitchFamily="2"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9DD9"/>
                    </a:solidFill>
                  </a:tcPr>
                </a:tc>
                <a:tc>
                  <a:txBody>
                    <a:bodyPr/>
                    <a:lstStyle/>
                    <a:p>
                      <a:pPr marL="0" marR="0">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Émissions directes des sources mobiles de combustion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algn="r">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92,0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r" fontAlgn="t">
                        <a:lnSpc>
                          <a:spcPct val="100000"/>
                        </a:lnSpc>
                        <a:spcAft>
                          <a:spcPts val="0"/>
                        </a:spcAft>
                        <a:buNone/>
                      </a:pPr>
                      <a:r>
                        <a:rPr lang="fr-CA" sz="1200" b="0" i="0" u="none" strike="noStrike" dirty="0">
                          <a:solidFill>
                            <a:srgbClr val="006100"/>
                          </a:solidFill>
                          <a:effectLst/>
                          <a:latin typeface="Kumbh Sans" pitchFamily="2" charset="0"/>
                        </a:rPr>
                        <a:t>0,01%</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67874769"/>
                  </a:ext>
                </a:extLst>
              </a:tr>
              <a:tr h="321373">
                <a:tc>
                  <a:txBody>
                    <a:bodyPr/>
                    <a:lstStyle/>
                    <a:p>
                      <a:pPr marL="0" marR="0">
                        <a:lnSpc>
                          <a:spcPct val="100000"/>
                        </a:lnSpc>
                        <a:spcAft>
                          <a:spcPts val="0"/>
                        </a:spcAft>
                        <a:buNone/>
                      </a:pPr>
                      <a:endParaRPr lang="fr-CA" sz="1200" dirty="0">
                        <a:solidFill>
                          <a:srgbClr val="2D4156"/>
                        </a:solidFill>
                        <a:effectLst/>
                        <a:latin typeface="Kumbh Sans" pitchFamily="2" charset="0"/>
                        <a:ea typeface="Kumbh Sans" pitchFamily="2"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BD0D9"/>
                    </a:solidFill>
                  </a:tcPr>
                </a:tc>
                <a:tc>
                  <a:txBody>
                    <a:bodyPr/>
                    <a:lstStyle/>
                    <a:p>
                      <a:pPr marL="0" marR="0">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Émissions indirectes liées à la consommation d'électricité</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algn="r">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691,1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r" fontAlgn="t">
                        <a:lnSpc>
                          <a:spcPct val="100000"/>
                        </a:lnSpc>
                        <a:spcAft>
                          <a:spcPts val="0"/>
                        </a:spcAft>
                        <a:buNone/>
                      </a:pPr>
                      <a:r>
                        <a:rPr lang="fr-CA" sz="1200" b="0" i="0" u="none" strike="noStrike" dirty="0">
                          <a:solidFill>
                            <a:srgbClr val="006100"/>
                          </a:solidFill>
                          <a:effectLst/>
                          <a:latin typeface="Kumbh Sans" pitchFamily="2" charset="0"/>
                        </a:rPr>
                        <a:t>0,06%</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37709181"/>
                  </a:ext>
                </a:extLst>
              </a:tr>
              <a:tr h="321373">
                <a:tc>
                  <a:txBody>
                    <a:bodyPr/>
                    <a:lstStyle/>
                    <a:p>
                      <a:pPr marL="0" marR="0">
                        <a:lnSpc>
                          <a:spcPct val="100000"/>
                        </a:lnSpc>
                        <a:spcAft>
                          <a:spcPts val="0"/>
                        </a:spcAft>
                        <a:buNone/>
                      </a:pPr>
                      <a:endParaRPr lang="fr-CA" sz="1200" dirty="0">
                        <a:solidFill>
                          <a:srgbClr val="2D4156"/>
                        </a:solidFill>
                        <a:effectLst/>
                        <a:latin typeface="Kumbh Sans" pitchFamily="2" charset="0"/>
                        <a:ea typeface="Kumbh Sans" pitchFamily="2"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0CF9B"/>
                    </a:solidFill>
                  </a:tcPr>
                </a:tc>
                <a:tc>
                  <a:txBody>
                    <a:bodyPr/>
                    <a:lstStyle/>
                    <a:p>
                      <a:pPr marL="0" marR="0">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Produits et services achetés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algn="r">
                        <a:lnSpc>
                          <a:spcPct val="100000"/>
                        </a:lnSpc>
                        <a:spcAft>
                          <a:spcPts val="0"/>
                        </a:spcAft>
                        <a:buNone/>
                      </a:pPr>
                      <a:r>
                        <a:rPr lang="fr-CA" sz="1200">
                          <a:solidFill>
                            <a:srgbClr val="2D4156"/>
                          </a:solidFill>
                          <a:effectLst/>
                          <a:latin typeface="Kumbh Sans" pitchFamily="2" charset="0"/>
                          <a:ea typeface="Kumbh Sans" pitchFamily="2" charset="0"/>
                          <a:cs typeface="Times New Roman" panose="02020603050405020304" pitchFamily="18" charset="0"/>
                        </a:rPr>
                        <a:t>735 027,7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r" fontAlgn="t">
                        <a:lnSpc>
                          <a:spcPct val="100000"/>
                        </a:lnSpc>
                        <a:spcAft>
                          <a:spcPts val="0"/>
                        </a:spcAft>
                        <a:buNone/>
                      </a:pPr>
                      <a:r>
                        <a:rPr lang="fr-CA" sz="1200" b="0" i="0" u="none" strike="noStrike" dirty="0">
                          <a:solidFill>
                            <a:srgbClr val="006100"/>
                          </a:solidFill>
                          <a:effectLst/>
                          <a:latin typeface="Kumbh Sans" pitchFamily="2" charset="0"/>
                        </a:rPr>
                        <a:t>65,12%</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3866208"/>
                  </a:ext>
                </a:extLst>
              </a:tr>
              <a:tr h="321373">
                <a:tc>
                  <a:txBody>
                    <a:bodyPr/>
                    <a:lstStyle/>
                    <a:p>
                      <a:pPr marL="0" marR="0">
                        <a:lnSpc>
                          <a:spcPct val="100000"/>
                        </a:lnSpc>
                        <a:spcAft>
                          <a:spcPts val="0"/>
                        </a:spcAft>
                        <a:buNone/>
                      </a:pPr>
                      <a:endParaRPr lang="fr-CA" sz="1200" dirty="0">
                        <a:solidFill>
                          <a:srgbClr val="2D4156"/>
                        </a:solidFill>
                        <a:effectLst/>
                        <a:latin typeface="Kumbh Sans" pitchFamily="2" charset="0"/>
                        <a:ea typeface="Kumbh Sans" pitchFamily="2"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7CCA62"/>
                    </a:solidFill>
                  </a:tcPr>
                </a:tc>
                <a:tc>
                  <a:txBody>
                    <a:bodyPr/>
                    <a:lstStyle/>
                    <a:p>
                      <a:pPr marL="0" marR="0">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Biens immobilisés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algn="r">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52 611,7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r" fontAlgn="t">
                        <a:lnSpc>
                          <a:spcPct val="100000"/>
                        </a:lnSpc>
                        <a:spcAft>
                          <a:spcPts val="0"/>
                        </a:spcAft>
                        <a:buNone/>
                      </a:pPr>
                      <a:r>
                        <a:rPr lang="fr-CA" sz="1200" b="0" i="0" u="none" strike="noStrike" dirty="0">
                          <a:solidFill>
                            <a:srgbClr val="006100"/>
                          </a:solidFill>
                          <a:effectLst/>
                          <a:latin typeface="Kumbh Sans" pitchFamily="2" charset="0"/>
                        </a:rPr>
                        <a:t>4,66%</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07129894"/>
                  </a:ext>
                </a:extLst>
              </a:tr>
              <a:tr h="321373">
                <a:tc>
                  <a:txBody>
                    <a:bodyPr/>
                    <a:lstStyle/>
                    <a:p>
                      <a:pPr marL="0" marR="0">
                        <a:lnSpc>
                          <a:spcPct val="100000"/>
                        </a:lnSpc>
                        <a:spcAft>
                          <a:spcPts val="0"/>
                        </a:spcAft>
                        <a:buNone/>
                      </a:pPr>
                      <a:endParaRPr lang="fr-CA" sz="1200" dirty="0">
                        <a:solidFill>
                          <a:srgbClr val="2D4156"/>
                        </a:solidFill>
                        <a:effectLst/>
                        <a:latin typeface="Kumbh Sans" pitchFamily="2" charset="0"/>
                        <a:ea typeface="Kumbh Sans" pitchFamily="2"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5C249"/>
                    </a:solidFill>
                  </a:tcPr>
                </a:tc>
                <a:tc>
                  <a:txBody>
                    <a:bodyPr/>
                    <a:lstStyle/>
                    <a:p>
                      <a:pPr marL="0" marR="0">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Transport de marchandises amont et distribution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algn="r">
                        <a:lnSpc>
                          <a:spcPct val="100000"/>
                        </a:lnSpc>
                        <a:spcAft>
                          <a:spcPts val="0"/>
                        </a:spcAft>
                        <a:buNone/>
                      </a:pPr>
                      <a:r>
                        <a:rPr lang="fr-CA" sz="1200">
                          <a:solidFill>
                            <a:srgbClr val="2D4156"/>
                          </a:solidFill>
                          <a:effectLst/>
                          <a:latin typeface="Kumbh Sans" pitchFamily="2" charset="0"/>
                          <a:ea typeface="Kumbh Sans" pitchFamily="2" charset="0"/>
                          <a:cs typeface="Times New Roman" panose="02020603050405020304" pitchFamily="18" charset="0"/>
                        </a:rPr>
                        <a:t>8 948,2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r" fontAlgn="t">
                        <a:lnSpc>
                          <a:spcPct val="100000"/>
                        </a:lnSpc>
                        <a:spcAft>
                          <a:spcPts val="0"/>
                        </a:spcAft>
                        <a:buNone/>
                      </a:pPr>
                      <a:r>
                        <a:rPr lang="fr-CA" sz="1200" b="0" i="0" u="none" strike="noStrike" dirty="0">
                          <a:solidFill>
                            <a:srgbClr val="006100"/>
                          </a:solidFill>
                          <a:effectLst/>
                          <a:latin typeface="Kumbh Sans" pitchFamily="2" charset="0"/>
                        </a:rPr>
                        <a:t>0,79%</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12666202"/>
                  </a:ext>
                </a:extLst>
              </a:tr>
              <a:tr h="321373">
                <a:tc>
                  <a:txBody>
                    <a:bodyPr/>
                    <a:lstStyle/>
                    <a:p>
                      <a:pPr marL="0" marR="0">
                        <a:lnSpc>
                          <a:spcPct val="100000"/>
                        </a:lnSpc>
                        <a:spcAft>
                          <a:spcPts val="0"/>
                        </a:spcAft>
                        <a:buNone/>
                      </a:pPr>
                      <a:endParaRPr lang="fr-CA" sz="1200" dirty="0">
                        <a:solidFill>
                          <a:srgbClr val="2D4156"/>
                        </a:solidFill>
                        <a:effectLst/>
                        <a:latin typeface="Kumbh Sans" pitchFamily="2" charset="0"/>
                        <a:ea typeface="Kumbh Sans" pitchFamily="2"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376F"/>
                    </a:solidFill>
                  </a:tcPr>
                </a:tc>
                <a:tc>
                  <a:txBody>
                    <a:bodyPr/>
                    <a:lstStyle/>
                    <a:p>
                      <a:pPr marL="0" marR="0">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Déchets générés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algn="r">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20 880,7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r" fontAlgn="t">
                        <a:lnSpc>
                          <a:spcPct val="100000"/>
                        </a:lnSpc>
                        <a:spcAft>
                          <a:spcPts val="0"/>
                        </a:spcAft>
                        <a:buNone/>
                      </a:pPr>
                      <a:r>
                        <a:rPr lang="fr-CA" sz="1200" b="0" i="0" u="none" strike="noStrike" dirty="0">
                          <a:solidFill>
                            <a:srgbClr val="006100"/>
                          </a:solidFill>
                          <a:effectLst/>
                          <a:latin typeface="Kumbh Sans" pitchFamily="2" charset="0"/>
                        </a:rPr>
                        <a:t>1,850%</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8147839"/>
                  </a:ext>
                </a:extLst>
              </a:tr>
              <a:tr h="321373">
                <a:tc>
                  <a:txBody>
                    <a:bodyPr/>
                    <a:lstStyle/>
                    <a:p>
                      <a:pPr marL="0" marR="0">
                        <a:lnSpc>
                          <a:spcPct val="100000"/>
                        </a:lnSpc>
                        <a:spcAft>
                          <a:spcPts val="0"/>
                        </a:spcAft>
                        <a:buNone/>
                      </a:pPr>
                      <a:endParaRPr lang="fr-CA" sz="1200" dirty="0">
                        <a:solidFill>
                          <a:srgbClr val="2D4156"/>
                        </a:solidFill>
                        <a:effectLst/>
                        <a:latin typeface="Kumbh Sans" pitchFamily="2" charset="0"/>
                        <a:ea typeface="Kumbh Sans" pitchFamily="2"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5E82"/>
                    </a:solidFill>
                  </a:tcPr>
                </a:tc>
                <a:tc>
                  <a:txBody>
                    <a:bodyPr/>
                    <a:lstStyle/>
                    <a:p>
                      <a:pPr marL="0" marR="0">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Transport de marchandise aval et distribution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algn="r">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322,2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r" fontAlgn="t">
                        <a:lnSpc>
                          <a:spcPct val="100000"/>
                        </a:lnSpc>
                        <a:spcAft>
                          <a:spcPts val="0"/>
                        </a:spcAft>
                        <a:buNone/>
                      </a:pPr>
                      <a:r>
                        <a:rPr lang="fr-CA" sz="1200" b="0" i="0" u="none" strike="noStrike" dirty="0">
                          <a:solidFill>
                            <a:srgbClr val="006100"/>
                          </a:solidFill>
                          <a:effectLst/>
                          <a:latin typeface="Kumbh Sans" pitchFamily="2" charset="0"/>
                        </a:rPr>
                        <a:t>0,029%</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6102720"/>
                  </a:ext>
                </a:extLst>
              </a:tr>
              <a:tr h="321373">
                <a:tc>
                  <a:txBody>
                    <a:bodyPr/>
                    <a:lstStyle/>
                    <a:p>
                      <a:pPr marL="0" marR="0">
                        <a:lnSpc>
                          <a:spcPct val="100000"/>
                        </a:lnSpc>
                        <a:spcAft>
                          <a:spcPts val="0"/>
                        </a:spcAft>
                        <a:buNone/>
                      </a:pPr>
                      <a:endParaRPr lang="fr-CA" sz="1200" dirty="0">
                        <a:solidFill>
                          <a:srgbClr val="2D4156"/>
                        </a:solidFill>
                        <a:effectLst/>
                        <a:latin typeface="Kumbh Sans" pitchFamily="2" charset="0"/>
                        <a:ea typeface="Kumbh Sans" pitchFamily="2"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77D82"/>
                    </a:solidFill>
                  </a:tcPr>
                </a:tc>
                <a:tc>
                  <a:txBody>
                    <a:bodyPr/>
                    <a:lstStyle/>
                    <a:p>
                      <a:pPr marL="0" marR="0">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Utilisation des produits vendus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algn="r">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301 300,3</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r" fontAlgn="t">
                        <a:lnSpc>
                          <a:spcPct val="100000"/>
                        </a:lnSpc>
                        <a:spcAft>
                          <a:spcPts val="0"/>
                        </a:spcAft>
                        <a:buNone/>
                      </a:pPr>
                      <a:r>
                        <a:rPr lang="fr-CA" sz="1200" b="0" i="0" u="none" strike="noStrike" dirty="0">
                          <a:solidFill>
                            <a:srgbClr val="006100"/>
                          </a:solidFill>
                          <a:effectLst/>
                          <a:latin typeface="Kumbh Sans" pitchFamily="2" charset="0"/>
                        </a:rPr>
                        <a:t>26,69%</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55564967"/>
                  </a:ext>
                </a:extLst>
              </a:tr>
              <a:tr h="321373">
                <a:tc>
                  <a:txBody>
                    <a:bodyPr/>
                    <a:lstStyle/>
                    <a:p>
                      <a:pPr marL="0" marR="0">
                        <a:lnSpc>
                          <a:spcPct val="100000"/>
                        </a:lnSpc>
                        <a:spcAft>
                          <a:spcPts val="0"/>
                        </a:spcAft>
                        <a:buNone/>
                      </a:pPr>
                      <a:endParaRPr lang="fr-CA" sz="1200" dirty="0">
                        <a:solidFill>
                          <a:srgbClr val="2D4156"/>
                        </a:solidFill>
                        <a:effectLst/>
                        <a:latin typeface="Kumbh Sans" pitchFamily="2" charset="0"/>
                        <a:ea typeface="Kumbh Sans" pitchFamily="2"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A7C5D"/>
                    </a:solidFill>
                  </a:tcPr>
                </a:tc>
                <a:tc>
                  <a:txBody>
                    <a:bodyPr/>
                    <a:lstStyle/>
                    <a:p>
                      <a:pPr marL="0" marR="0">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Fin de vie des produits vendus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algn="r">
                        <a:lnSpc>
                          <a:spcPct val="100000"/>
                        </a:lnSpc>
                        <a:spcAft>
                          <a:spcPts val="0"/>
                        </a:spcAft>
                        <a:buNone/>
                      </a:pPr>
                      <a:r>
                        <a:rPr lang="fr-CA" sz="1200" dirty="0">
                          <a:solidFill>
                            <a:srgbClr val="2D4156"/>
                          </a:solidFill>
                          <a:effectLst/>
                          <a:latin typeface="Kumbh Sans" pitchFamily="2" charset="0"/>
                          <a:ea typeface="Kumbh Sans" pitchFamily="2" charset="0"/>
                          <a:cs typeface="Times New Roman" panose="02020603050405020304" pitchFamily="18" charset="0"/>
                        </a:rPr>
                        <a:t>13,3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r" fontAlgn="t">
                        <a:lnSpc>
                          <a:spcPct val="100000"/>
                        </a:lnSpc>
                        <a:spcAft>
                          <a:spcPts val="0"/>
                        </a:spcAft>
                        <a:buNone/>
                      </a:pPr>
                      <a:r>
                        <a:rPr lang="fr-CA" sz="1200" b="0" i="0" u="none" strike="noStrike" dirty="0">
                          <a:solidFill>
                            <a:srgbClr val="006100"/>
                          </a:solidFill>
                          <a:effectLst/>
                          <a:latin typeface="Kumbh Sans" pitchFamily="2" charset="0"/>
                        </a:rPr>
                        <a:t>0,001%</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3360999"/>
                  </a:ext>
                </a:extLst>
              </a:tr>
            </a:tbl>
          </a:graphicData>
        </a:graphic>
      </p:graphicFrame>
    </p:spTree>
    <p:extLst>
      <p:ext uri="{BB962C8B-B14F-4D97-AF65-F5344CB8AC3E}">
        <p14:creationId xmlns:p14="http://schemas.microsoft.com/office/powerpoint/2010/main" val="297409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3" name="Image 2">
            <a:extLst>
              <a:ext uri="{FF2B5EF4-FFF2-40B4-BE49-F238E27FC236}">
                <a16:creationId xmlns:a16="http://schemas.microsoft.com/office/drawing/2014/main" id="{87EFE883-491B-CE6E-8E6D-50485EB2F92A}"/>
              </a:ext>
            </a:extLst>
          </p:cNvPr>
          <p:cNvPicPr>
            <a:picLocks noChangeAspect="1" noChangeArrowheads="1"/>
          </p:cNvPicPr>
          <p:nvPr>
            <p:custDataLst>
              <p:tags r:id="rId2"/>
            </p:custDataLst>
          </p:nvPr>
        </p:nvPicPr>
        <p:blipFill rotWithShape="1">
          <a:blip r:embed="rId8">
            <a:alphaModFix/>
            <a:extLst>
              <a:ext uri="{28A0092B-C50C-407E-A947-70E740481C1C}">
                <a14:useLocalDpi xmlns:a14="http://schemas.microsoft.com/office/drawing/2010/main" val="0"/>
              </a:ext>
            </a:extLst>
          </a:blip>
          <a:srcRect l="30820" r="20460"/>
          <a:stretch>
            <a:fillRect/>
          </a:stretch>
        </p:blipFill>
        <p:spPr bwMode="auto">
          <a:xfrm>
            <a:off x="4283902" y="10"/>
            <a:ext cx="7908098" cy="6857992"/>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4" name="Titre 3">
            <a:extLst>
              <a:ext uri="{FF2B5EF4-FFF2-40B4-BE49-F238E27FC236}">
                <a16:creationId xmlns:a16="http://schemas.microsoft.com/office/drawing/2014/main" id="{E64550F0-3C76-F3ED-6353-FA7EDF4F6363}"/>
              </a:ext>
            </a:extLst>
          </p:cNvPr>
          <p:cNvSpPr>
            <a:spLocks noGrp="1"/>
          </p:cNvSpPr>
          <p:nvPr>
            <p:ph type="title"/>
            <p:custDataLst>
              <p:tags r:id="rId4"/>
            </p:custDataLst>
          </p:nvPr>
        </p:nvSpPr>
        <p:spPr>
          <a:xfrm>
            <a:off x="728663" y="1115219"/>
            <a:ext cx="6370637" cy="2387600"/>
          </a:xfrm>
        </p:spPr>
        <p:txBody>
          <a:bodyPr vert="horz" lIns="91440" tIns="45720" rIns="91440" bIns="45720" rtlCol="0" anchor="b">
            <a:normAutofit/>
          </a:bodyPr>
          <a:lstStyle/>
          <a:p>
            <a:r>
              <a:rPr lang="fr-CA" sz="5000" noProof="0" dirty="0">
                <a:solidFill>
                  <a:schemeClr val="bg1"/>
                </a:solidFill>
              </a:rPr>
              <a:t>Présentation de l’entreprise </a:t>
            </a:r>
          </a:p>
        </p:txBody>
      </p:sp>
      <p:cxnSp>
        <p:nvCxnSpPr>
          <p:cNvPr id="57" name="Straight Connector 56">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58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CEBBA-6943-0082-0D25-2E9D9716280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C19BB3-4E29-B2F3-27F4-22E92A872BE8}"/>
              </a:ext>
            </a:extLst>
          </p:cNvPr>
          <p:cNvSpPr>
            <a:spLocks noGrp="1"/>
          </p:cNvSpPr>
          <p:nvPr>
            <p:ph type="title"/>
            <p:custDataLst>
              <p:tags r:id="rId1"/>
            </p:custDataLst>
          </p:nvPr>
        </p:nvSpPr>
        <p:spPr>
          <a:xfrm>
            <a:off x="838200" y="365126"/>
            <a:ext cx="3800475" cy="935038"/>
          </a:xfrm>
        </p:spPr>
        <p:txBody>
          <a:bodyPr>
            <a:normAutofit fontScale="90000"/>
          </a:bodyPr>
          <a:lstStyle/>
          <a:p>
            <a:r>
              <a:rPr lang="fr-CA" noProof="0" dirty="0"/>
              <a:t>Notre score </a:t>
            </a:r>
            <a:br>
              <a:rPr lang="fr-CA" noProof="0" dirty="0"/>
            </a:br>
            <a:r>
              <a:rPr lang="fr-CA" sz="3100" noProof="0" dirty="0"/>
              <a:t>BNQ21000</a:t>
            </a:r>
          </a:p>
        </p:txBody>
      </p:sp>
      <p:graphicFrame>
        <p:nvGraphicFramePr>
          <p:cNvPr id="3" name="Graphique 2">
            <a:extLst>
              <a:ext uri="{FF2B5EF4-FFF2-40B4-BE49-F238E27FC236}">
                <a16:creationId xmlns:a16="http://schemas.microsoft.com/office/drawing/2014/main" id="{C70F921A-6B21-92C7-2D80-001148C643C2}"/>
              </a:ext>
            </a:extLst>
          </p:cNvPr>
          <p:cNvGraphicFramePr>
            <a:graphicFrameLocks/>
          </p:cNvGraphicFramePr>
          <p:nvPr>
            <p:custDataLst>
              <p:tags r:id="rId2"/>
            </p:custDataLst>
            <p:extLst>
              <p:ext uri="{D42A27DB-BD31-4B8C-83A1-F6EECF244321}">
                <p14:modId xmlns:p14="http://schemas.microsoft.com/office/powerpoint/2010/main" val="1392628356"/>
              </p:ext>
            </p:extLst>
          </p:nvPr>
        </p:nvGraphicFramePr>
        <p:xfrm>
          <a:off x="227363" y="1734771"/>
          <a:ext cx="11964638" cy="4758104"/>
        </p:xfrm>
        <a:graphic>
          <a:graphicData uri="http://schemas.openxmlformats.org/drawingml/2006/chart">
            <c:chart xmlns:c="http://schemas.openxmlformats.org/drawingml/2006/chart" xmlns:r="http://schemas.openxmlformats.org/officeDocument/2006/relationships" r:id="rId6"/>
          </a:graphicData>
        </a:graphic>
      </p:graphicFrame>
      <p:sp>
        <p:nvSpPr>
          <p:cNvPr id="4" name="Titre 1">
            <a:extLst>
              <a:ext uri="{FF2B5EF4-FFF2-40B4-BE49-F238E27FC236}">
                <a16:creationId xmlns:a16="http://schemas.microsoft.com/office/drawing/2014/main" id="{30E14DC0-3054-176B-2D62-A9552AD62D11}"/>
              </a:ext>
            </a:extLst>
          </p:cNvPr>
          <p:cNvSpPr txBox="1">
            <a:spLocks/>
          </p:cNvSpPr>
          <p:nvPr>
            <p:custDataLst>
              <p:tags r:id="rId3"/>
            </p:custDataLst>
          </p:nvPr>
        </p:nvSpPr>
        <p:spPr>
          <a:xfrm>
            <a:off x="4257675" y="447674"/>
            <a:ext cx="5948209" cy="85248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1800" noProof="0" dirty="0"/>
              <a:t>Les résultats de notre première démarche de développement durable, selon la méthode du BNQ21000</a:t>
            </a:r>
          </a:p>
        </p:txBody>
      </p:sp>
    </p:spTree>
    <p:extLst>
      <p:ext uri="{BB962C8B-B14F-4D97-AF65-F5344CB8AC3E}">
        <p14:creationId xmlns:p14="http://schemas.microsoft.com/office/powerpoint/2010/main" val="321573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34105-81DD-09D2-1BF3-527F79E5B51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53ABB1-F3DC-B6C2-1A86-99F8CE52227D}"/>
              </a:ext>
            </a:extLst>
          </p:cNvPr>
          <p:cNvSpPr>
            <a:spLocks noGrp="1"/>
          </p:cNvSpPr>
          <p:nvPr>
            <p:ph type="title"/>
            <p:custDataLst>
              <p:tags r:id="rId1"/>
            </p:custDataLst>
          </p:nvPr>
        </p:nvSpPr>
        <p:spPr/>
        <p:txBody>
          <a:bodyPr>
            <a:normAutofit/>
          </a:bodyPr>
          <a:lstStyle/>
          <a:p>
            <a:pPr>
              <a:lnSpc>
                <a:spcPct val="120000"/>
              </a:lnSpc>
              <a:spcBef>
                <a:spcPts val="600"/>
              </a:spcBef>
            </a:pPr>
            <a:r>
              <a:rPr lang="fr-CA" b="1" noProof="0" dirty="0"/>
              <a:t>Démarche (suite)</a:t>
            </a:r>
          </a:p>
        </p:txBody>
      </p:sp>
      <p:sp>
        <p:nvSpPr>
          <p:cNvPr id="3" name="Espace réservé du contenu 2">
            <a:extLst>
              <a:ext uri="{FF2B5EF4-FFF2-40B4-BE49-F238E27FC236}">
                <a16:creationId xmlns:a16="http://schemas.microsoft.com/office/drawing/2014/main" id="{F567C7F1-B1E8-2B24-8533-A13417656A25}"/>
              </a:ext>
            </a:extLst>
          </p:cNvPr>
          <p:cNvSpPr>
            <a:spLocks noGrp="1"/>
          </p:cNvSpPr>
          <p:nvPr>
            <p:ph idx="1"/>
            <p:custDataLst>
              <p:tags r:id="rId2"/>
            </p:custDataLst>
          </p:nvPr>
        </p:nvSpPr>
        <p:spPr/>
        <p:txBody>
          <a:bodyPr>
            <a:normAutofit/>
          </a:bodyPr>
          <a:lstStyle/>
          <a:p>
            <a:r>
              <a:rPr lang="fr-CA" noProof="0" dirty="0"/>
              <a:t>Forte de ce socle, l’entreprise orientera ses travaux vers l’</a:t>
            </a:r>
            <a:r>
              <a:rPr lang="fr-CA" b="1" noProof="0" dirty="0"/>
              <a:t>analyse du cycle de vie (ACV)</a:t>
            </a:r>
            <a:r>
              <a:rPr lang="fr-CA" noProof="0" dirty="0"/>
              <a:t> de ses produits, un outil méthodologique permettant de comparer les impacts environnementaux sur l’ensemble du cycle, de la fabrication à la fin de vie. </a:t>
            </a:r>
          </a:p>
          <a:p>
            <a:r>
              <a:rPr lang="fr-CA" noProof="0" dirty="0"/>
              <a:t>Ces recommandations ont ouvert la voie à l’</a:t>
            </a:r>
            <a:r>
              <a:rPr lang="fr-CA" b="1" noProof="0" dirty="0"/>
              <a:t>écoconception</a:t>
            </a:r>
            <a:r>
              <a:rPr lang="fr-CA" noProof="0" dirty="0"/>
              <a:t> de solutions technologiques innovantes, dont le </a:t>
            </a:r>
            <a:r>
              <a:rPr lang="fr-CA" b="1" noProof="0" dirty="0"/>
              <a:t>système entièrement démontable</a:t>
            </a:r>
            <a:r>
              <a:rPr lang="fr-CA" noProof="0" dirty="0"/>
              <a:t> – un mécanisme de fixation qui réduit la consommation de carburant, optimise l’énergie et améliore la santé-sécurité des travailleurs.</a:t>
            </a:r>
          </a:p>
          <a:p>
            <a:r>
              <a:rPr lang="fr-CA" noProof="0" dirty="0"/>
              <a:t>Grâce à cette trajectoire cohérente et progressive, Solution V2G se positionne aujourd’hui comme un </a:t>
            </a:r>
            <a:r>
              <a:rPr lang="fr-CA" b="1" noProof="0" dirty="0"/>
              <a:t>acteur de premier plan</a:t>
            </a:r>
            <a:r>
              <a:rPr lang="fr-CA" noProof="0" dirty="0"/>
              <a:t> dans l’électrification et la transition écologique de l’industrie du déneigement et du transport spécialisé</a:t>
            </a:r>
          </a:p>
        </p:txBody>
      </p:sp>
    </p:spTree>
    <p:extLst>
      <p:ext uri="{BB962C8B-B14F-4D97-AF65-F5344CB8AC3E}">
        <p14:creationId xmlns:p14="http://schemas.microsoft.com/office/powerpoint/2010/main" val="222346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 coins arrondis 58">
            <a:extLst>
              <a:ext uri="{FF2B5EF4-FFF2-40B4-BE49-F238E27FC236}">
                <a16:creationId xmlns:a16="http://schemas.microsoft.com/office/drawing/2014/main" id="{5414F3FD-77EE-4B89-7418-92BFDE193B0F}"/>
              </a:ext>
            </a:extLst>
          </p:cNvPr>
          <p:cNvSpPr/>
          <p:nvPr>
            <p:custDataLst>
              <p:tags r:id="rId1"/>
            </p:custDataLst>
          </p:nvPr>
        </p:nvSpPr>
        <p:spPr>
          <a:xfrm>
            <a:off x="604345" y="2816771"/>
            <a:ext cx="10983310" cy="3491944"/>
          </a:xfrm>
          <a:prstGeom prst="roundRect">
            <a:avLst>
              <a:gd name="adj" fmla="val 257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re 1">
            <a:extLst>
              <a:ext uri="{FF2B5EF4-FFF2-40B4-BE49-F238E27FC236}">
                <a16:creationId xmlns:a16="http://schemas.microsoft.com/office/drawing/2014/main" id="{4F548338-A686-1515-5454-F7256B8FCF71}"/>
              </a:ext>
            </a:extLst>
          </p:cNvPr>
          <p:cNvSpPr>
            <a:spLocks noGrp="1"/>
          </p:cNvSpPr>
          <p:nvPr>
            <p:ph type="title"/>
            <p:custDataLst>
              <p:tags r:id="rId2"/>
            </p:custDataLst>
          </p:nvPr>
        </p:nvSpPr>
        <p:spPr>
          <a:xfrm>
            <a:off x="658811" y="549388"/>
            <a:ext cx="10692275" cy="900000"/>
          </a:xfrm>
        </p:spPr>
        <p:txBody>
          <a:bodyPr anchor="ctr">
            <a:noAutofit/>
          </a:bodyPr>
          <a:lstStyle/>
          <a:p>
            <a:r>
              <a:rPr lang="fr-CA" noProof="0" dirty="0"/>
              <a:t>L’analyse du cycle de vie des produits V2G</a:t>
            </a:r>
          </a:p>
        </p:txBody>
      </p:sp>
      <p:sp>
        <p:nvSpPr>
          <p:cNvPr id="3" name="Espace réservé du contenu 2">
            <a:extLst>
              <a:ext uri="{FF2B5EF4-FFF2-40B4-BE49-F238E27FC236}">
                <a16:creationId xmlns:a16="http://schemas.microsoft.com/office/drawing/2014/main" id="{8A0F0164-E4CC-F744-DAAE-AE7CAF2C858A}"/>
              </a:ext>
            </a:extLst>
          </p:cNvPr>
          <p:cNvSpPr>
            <a:spLocks noGrp="1"/>
          </p:cNvSpPr>
          <p:nvPr>
            <p:ph idx="1"/>
            <p:custDataLst>
              <p:tags r:id="rId3"/>
            </p:custDataLst>
          </p:nvPr>
        </p:nvSpPr>
        <p:spPr>
          <a:xfrm>
            <a:off x="658813" y="1665288"/>
            <a:ext cx="10691812" cy="911966"/>
          </a:xfrm>
        </p:spPr>
        <p:txBody>
          <a:bodyPr anchor="t">
            <a:normAutofit/>
          </a:bodyPr>
          <a:lstStyle/>
          <a:p>
            <a:r>
              <a:rPr lang="fr-CA" noProof="0" dirty="0"/>
              <a:t>Une évaluation multicritère des impacts environnementaux de nos produits par rapport aux </a:t>
            </a:r>
            <a:r>
              <a:rPr lang="fr-CA" b="1" noProof="0" dirty="0"/>
              <a:t>quatre grands dommages </a:t>
            </a:r>
            <a:r>
              <a:rPr lang="fr-CA" noProof="0" dirty="0"/>
              <a:t>nous permettra d'étudier les alternatives possibles dans notre procédé de fabrication et chez nos fournisseurs.  La plupart du temps, l'alternative revient plus écologique et économique.</a:t>
            </a:r>
          </a:p>
        </p:txBody>
      </p:sp>
      <p:grpSp>
        <p:nvGrpSpPr>
          <p:cNvPr id="58" name="Groupe 57">
            <a:extLst>
              <a:ext uri="{FF2B5EF4-FFF2-40B4-BE49-F238E27FC236}">
                <a16:creationId xmlns:a16="http://schemas.microsoft.com/office/drawing/2014/main" id="{492E0E57-E2CA-CB22-9BBA-D75A85BFB768}"/>
              </a:ext>
            </a:extLst>
          </p:cNvPr>
          <p:cNvGrpSpPr/>
          <p:nvPr>
            <p:custDataLst>
              <p:tags r:id="rId4"/>
            </p:custDataLst>
          </p:nvPr>
        </p:nvGrpSpPr>
        <p:grpSpPr>
          <a:xfrm>
            <a:off x="966952" y="2974424"/>
            <a:ext cx="10258096" cy="3237189"/>
            <a:chOff x="664067" y="2959185"/>
            <a:chExt cx="10752548" cy="3061094"/>
          </a:xfrm>
        </p:grpSpPr>
        <p:grpSp>
          <p:nvGrpSpPr>
            <p:cNvPr id="49" name="Groupe 48">
              <a:extLst>
                <a:ext uri="{FF2B5EF4-FFF2-40B4-BE49-F238E27FC236}">
                  <a16:creationId xmlns:a16="http://schemas.microsoft.com/office/drawing/2014/main" id="{DD0106F1-5D3A-65CB-F4D2-7E0FAE37AEF6}"/>
                </a:ext>
              </a:extLst>
            </p:cNvPr>
            <p:cNvGrpSpPr/>
            <p:nvPr/>
          </p:nvGrpSpPr>
          <p:grpSpPr>
            <a:xfrm>
              <a:off x="664067" y="3505810"/>
              <a:ext cx="10752548" cy="2514469"/>
              <a:chOff x="664067" y="3505810"/>
              <a:chExt cx="10752548" cy="2514469"/>
            </a:xfrm>
          </p:grpSpPr>
          <p:sp>
            <p:nvSpPr>
              <p:cNvPr id="50" name="Rectangle : coins arrondis 49">
                <a:extLst>
                  <a:ext uri="{FF2B5EF4-FFF2-40B4-BE49-F238E27FC236}">
                    <a16:creationId xmlns:a16="http://schemas.microsoft.com/office/drawing/2014/main" id="{96EA6429-C603-20C3-9EF3-3FA0B25252B3}"/>
                  </a:ext>
                </a:extLst>
              </p:cNvPr>
              <p:cNvSpPr/>
              <p:nvPr/>
            </p:nvSpPr>
            <p:spPr>
              <a:xfrm>
                <a:off x="664067" y="3505810"/>
                <a:ext cx="2500519" cy="1798952"/>
              </a:xfrm>
              <a:prstGeom prst="roundRect">
                <a:avLst>
                  <a:gd name="adj" fmla="val 10566"/>
                </a:avLst>
              </a:prstGeom>
              <a:blipFill dpi="0" rotWithShape="1">
                <a:blip r:embed="rId8"/>
                <a:srcRect/>
                <a:stretch>
                  <a:fillRect t="-67654" b="-954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A" noProof="0" dirty="0"/>
              </a:p>
            </p:txBody>
          </p:sp>
          <p:sp>
            <p:nvSpPr>
              <p:cNvPr id="51" name="Forme libre : forme 50">
                <a:extLst>
                  <a:ext uri="{FF2B5EF4-FFF2-40B4-BE49-F238E27FC236}">
                    <a16:creationId xmlns:a16="http://schemas.microsoft.com/office/drawing/2014/main" id="{DF16520E-89ED-346C-A3DE-B6BDDAB4A149}"/>
                  </a:ext>
                </a:extLst>
              </p:cNvPr>
              <p:cNvSpPr/>
              <p:nvPr/>
            </p:nvSpPr>
            <p:spPr>
              <a:xfrm>
                <a:off x="719150" y="5304764"/>
                <a:ext cx="1899049" cy="715515"/>
              </a:xfrm>
              <a:custGeom>
                <a:avLst/>
                <a:gdLst>
                  <a:gd name="connsiteX0" fmla="*/ 0 w 2500519"/>
                  <a:gd name="connsiteY0" fmla="*/ 0 h 927692"/>
                  <a:gd name="connsiteX1" fmla="*/ 2500519 w 2500519"/>
                  <a:gd name="connsiteY1" fmla="*/ 0 h 927692"/>
                  <a:gd name="connsiteX2" fmla="*/ 2500519 w 2500519"/>
                  <a:gd name="connsiteY2" fmla="*/ 927692 h 927692"/>
                  <a:gd name="connsiteX3" fmla="*/ 0 w 2500519"/>
                  <a:gd name="connsiteY3" fmla="*/ 927692 h 927692"/>
                  <a:gd name="connsiteX4" fmla="*/ 0 w 2500519"/>
                  <a:gd name="connsiteY4" fmla="*/ 0 h 92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519" h="927692">
                    <a:moveTo>
                      <a:pt x="0" y="0"/>
                    </a:moveTo>
                    <a:lnTo>
                      <a:pt x="2500519" y="0"/>
                    </a:lnTo>
                    <a:lnTo>
                      <a:pt x="2500519" y="927692"/>
                    </a:lnTo>
                    <a:lnTo>
                      <a:pt x="0" y="9276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lvl="0" indent="0" defTabSz="622300">
                  <a:lnSpc>
                    <a:spcPct val="90000"/>
                  </a:lnSpc>
                  <a:spcBef>
                    <a:spcPct val="0"/>
                  </a:spcBef>
                  <a:spcAft>
                    <a:spcPct val="35000"/>
                  </a:spcAft>
                  <a:buNone/>
                </a:pPr>
                <a:r>
                  <a:rPr lang="fr-CA" sz="1400" kern="1200" noProof="0" dirty="0"/>
                  <a:t>Changements climatiques</a:t>
                </a:r>
                <a:br>
                  <a:rPr lang="fr-CA" sz="1400" kern="1200" noProof="0" dirty="0"/>
                </a:br>
                <a:r>
                  <a:rPr lang="fr-CA" sz="1400" kern="1200" noProof="0" dirty="0"/>
                  <a:t>(GES)</a:t>
                </a:r>
              </a:p>
            </p:txBody>
          </p:sp>
          <p:sp>
            <p:nvSpPr>
              <p:cNvPr id="52" name="Rectangle : coins arrondis 51">
                <a:extLst>
                  <a:ext uri="{FF2B5EF4-FFF2-40B4-BE49-F238E27FC236}">
                    <a16:creationId xmlns:a16="http://schemas.microsoft.com/office/drawing/2014/main" id="{8878FB0C-1B55-37D6-354F-36004A8848BA}"/>
                  </a:ext>
                </a:extLst>
              </p:cNvPr>
              <p:cNvSpPr/>
              <p:nvPr/>
            </p:nvSpPr>
            <p:spPr>
              <a:xfrm>
                <a:off x="3414743" y="3505811"/>
                <a:ext cx="2500519" cy="1798952"/>
              </a:xfrm>
              <a:prstGeom prst="roundRect">
                <a:avLst>
                  <a:gd name="adj" fmla="val 10566"/>
                </a:avLst>
              </a:prstGeom>
              <a:blipFill dpi="0" rotWithShape="1">
                <a:blip r:embed="rId9"/>
                <a:srcRect/>
                <a:stretch>
                  <a:fillRect t="-38597" b="-38597"/>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A" noProof="0" dirty="0"/>
              </a:p>
            </p:txBody>
          </p:sp>
          <p:sp>
            <p:nvSpPr>
              <p:cNvPr id="53" name="Forme libre : forme 52">
                <a:extLst>
                  <a:ext uri="{FF2B5EF4-FFF2-40B4-BE49-F238E27FC236}">
                    <a16:creationId xmlns:a16="http://schemas.microsoft.com/office/drawing/2014/main" id="{A11ADA63-6BDF-407F-FAC9-4026B7F045A7}"/>
                  </a:ext>
                </a:extLst>
              </p:cNvPr>
              <p:cNvSpPr/>
              <p:nvPr/>
            </p:nvSpPr>
            <p:spPr>
              <a:xfrm>
                <a:off x="3469826" y="5304764"/>
                <a:ext cx="1899049" cy="715515"/>
              </a:xfrm>
              <a:custGeom>
                <a:avLst/>
                <a:gdLst>
                  <a:gd name="connsiteX0" fmla="*/ 0 w 2500519"/>
                  <a:gd name="connsiteY0" fmla="*/ 0 h 927692"/>
                  <a:gd name="connsiteX1" fmla="*/ 2500519 w 2500519"/>
                  <a:gd name="connsiteY1" fmla="*/ 0 h 927692"/>
                  <a:gd name="connsiteX2" fmla="*/ 2500519 w 2500519"/>
                  <a:gd name="connsiteY2" fmla="*/ 927692 h 927692"/>
                  <a:gd name="connsiteX3" fmla="*/ 0 w 2500519"/>
                  <a:gd name="connsiteY3" fmla="*/ 927692 h 927692"/>
                  <a:gd name="connsiteX4" fmla="*/ 0 w 2500519"/>
                  <a:gd name="connsiteY4" fmla="*/ 0 h 92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519" h="927692">
                    <a:moveTo>
                      <a:pt x="0" y="0"/>
                    </a:moveTo>
                    <a:lnTo>
                      <a:pt x="2500519" y="0"/>
                    </a:lnTo>
                    <a:lnTo>
                      <a:pt x="2500519" y="927692"/>
                    </a:lnTo>
                    <a:lnTo>
                      <a:pt x="0" y="9276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lvl="0" indent="0" defTabSz="622300">
                  <a:lnSpc>
                    <a:spcPct val="90000"/>
                  </a:lnSpc>
                  <a:spcBef>
                    <a:spcPct val="0"/>
                  </a:spcBef>
                  <a:spcAft>
                    <a:spcPct val="35000"/>
                  </a:spcAft>
                  <a:buNone/>
                </a:pPr>
                <a:r>
                  <a:rPr lang="fr-CA" sz="1400" kern="1200" noProof="0" dirty="0"/>
                  <a:t>Effets sur la santé humaine</a:t>
                </a:r>
              </a:p>
            </p:txBody>
          </p:sp>
          <p:sp>
            <p:nvSpPr>
              <p:cNvPr id="54" name="Rectangle : coins arrondis 53">
                <a:extLst>
                  <a:ext uri="{FF2B5EF4-FFF2-40B4-BE49-F238E27FC236}">
                    <a16:creationId xmlns:a16="http://schemas.microsoft.com/office/drawing/2014/main" id="{C5B44BD1-6AF8-8BE0-781A-5E2FB524A76C}"/>
                  </a:ext>
                </a:extLst>
              </p:cNvPr>
              <p:cNvSpPr/>
              <p:nvPr/>
            </p:nvSpPr>
            <p:spPr>
              <a:xfrm>
                <a:off x="6165419" y="3505811"/>
                <a:ext cx="2500519" cy="1798952"/>
              </a:xfrm>
              <a:prstGeom prst="roundRect">
                <a:avLst>
                  <a:gd name="adj" fmla="val 10566"/>
                </a:avLst>
              </a:prstGeom>
              <a:blipFill dpi="0" rotWithShape="1">
                <a:blip r:embed="rId10"/>
                <a:srcRect/>
                <a:stretch>
                  <a:fillRect t="-54620" b="-22574"/>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A" noProof="0" dirty="0"/>
              </a:p>
            </p:txBody>
          </p:sp>
          <p:sp>
            <p:nvSpPr>
              <p:cNvPr id="55" name="Forme libre : forme 54">
                <a:extLst>
                  <a:ext uri="{FF2B5EF4-FFF2-40B4-BE49-F238E27FC236}">
                    <a16:creationId xmlns:a16="http://schemas.microsoft.com/office/drawing/2014/main" id="{86D82B94-30EC-F285-D253-62614103303F}"/>
                  </a:ext>
                </a:extLst>
              </p:cNvPr>
              <p:cNvSpPr/>
              <p:nvPr/>
            </p:nvSpPr>
            <p:spPr>
              <a:xfrm>
                <a:off x="6220502" y="5304764"/>
                <a:ext cx="1899049" cy="715515"/>
              </a:xfrm>
              <a:custGeom>
                <a:avLst/>
                <a:gdLst>
                  <a:gd name="connsiteX0" fmla="*/ 0 w 2500519"/>
                  <a:gd name="connsiteY0" fmla="*/ 0 h 927692"/>
                  <a:gd name="connsiteX1" fmla="*/ 2500519 w 2500519"/>
                  <a:gd name="connsiteY1" fmla="*/ 0 h 927692"/>
                  <a:gd name="connsiteX2" fmla="*/ 2500519 w 2500519"/>
                  <a:gd name="connsiteY2" fmla="*/ 927692 h 927692"/>
                  <a:gd name="connsiteX3" fmla="*/ 0 w 2500519"/>
                  <a:gd name="connsiteY3" fmla="*/ 927692 h 927692"/>
                  <a:gd name="connsiteX4" fmla="*/ 0 w 2500519"/>
                  <a:gd name="connsiteY4" fmla="*/ 0 h 92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519" h="927692">
                    <a:moveTo>
                      <a:pt x="0" y="0"/>
                    </a:moveTo>
                    <a:lnTo>
                      <a:pt x="2500519" y="0"/>
                    </a:lnTo>
                    <a:lnTo>
                      <a:pt x="2500519" y="927692"/>
                    </a:lnTo>
                    <a:lnTo>
                      <a:pt x="0" y="9276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lvl="0" indent="0" defTabSz="622300">
                  <a:lnSpc>
                    <a:spcPct val="90000"/>
                  </a:lnSpc>
                  <a:spcBef>
                    <a:spcPct val="0"/>
                  </a:spcBef>
                  <a:spcAft>
                    <a:spcPct val="35000"/>
                  </a:spcAft>
                  <a:buNone/>
                </a:pPr>
                <a:r>
                  <a:rPr lang="fr-CA" sz="1400" kern="1200" noProof="0" dirty="0"/>
                  <a:t>Effets sur la biodiversité et les écosystèmes</a:t>
                </a:r>
              </a:p>
            </p:txBody>
          </p:sp>
          <p:sp>
            <p:nvSpPr>
              <p:cNvPr id="56" name="Rectangle : coins arrondis 55">
                <a:extLst>
                  <a:ext uri="{FF2B5EF4-FFF2-40B4-BE49-F238E27FC236}">
                    <a16:creationId xmlns:a16="http://schemas.microsoft.com/office/drawing/2014/main" id="{919E086A-C2DA-A79A-A374-6A1B64D93635}"/>
                  </a:ext>
                </a:extLst>
              </p:cNvPr>
              <p:cNvSpPr/>
              <p:nvPr/>
            </p:nvSpPr>
            <p:spPr>
              <a:xfrm>
                <a:off x="8916096" y="3505811"/>
                <a:ext cx="2500519" cy="1798952"/>
              </a:xfrm>
              <a:prstGeom prst="roundRect">
                <a:avLst>
                  <a:gd name="adj" fmla="val 10566"/>
                </a:avLst>
              </a:prstGeom>
              <a:blipFill dpi="0" rotWithShape="1">
                <a:blip r:embed="rId11"/>
                <a:srcRect/>
                <a:stretch>
                  <a:fillRect t="-38820" b="-38820"/>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A" noProof="0" dirty="0"/>
              </a:p>
            </p:txBody>
          </p:sp>
          <p:sp>
            <p:nvSpPr>
              <p:cNvPr id="57" name="Forme libre : forme 56">
                <a:extLst>
                  <a:ext uri="{FF2B5EF4-FFF2-40B4-BE49-F238E27FC236}">
                    <a16:creationId xmlns:a16="http://schemas.microsoft.com/office/drawing/2014/main" id="{9F464697-FA7F-758F-08E3-74A310F35C2E}"/>
                  </a:ext>
                </a:extLst>
              </p:cNvPr>
              <p:cNvSpPr/>
              <p:nvPr/>
            </p:nvSpPr>
            <p:spPr>
              <a:xfrm>
                <a:off x="8971178" y="5304764"/>
                <a:ext cx="1899049" cy="715515"/>
              </a:xfrm>
              <a:custGeom>
                <a:avLst/>
                <a:gdLst>
                  <a:gd name="connsiteX0" fmla="*/ 0 w 2500519"/>
                  <a:gd name="connsiteY0" fmla="*/ 0 h 927692"/>
                  <a:gd name="connsiteX1" fmla="*/ 2500519 w 2500519"/>
                  <a:gd name="connsiteY1" fmla="*/ 0 h 927692"/>
                  <a:gd name="connsiteX2" fmla="*/ 2500519 w 2500519"/>
                  <a:gd name="connsiteY2" fmla="*/ 927692 h 927692"/>
                  <a:gd name="connsiteX3" fmla="*/ 0 w 2500519"/>
                  <a:gd name="connsiteY3" fmla="*/ 927692 h 927692"/>
                  <a:gd name="connsiteX4" fmla="*/ 0 w 2500519"/>
                  <a:gd name="connsiteY4" fmla="*/ 0 h 92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519" h="927692">
                    <a:moveTo>
                      <a:pt x="0" y="0"/>
                    </a:moveTo>
                    <a:lnTo>
                      <a:pt x="2500519" y="0"/>
                    </a:lnTo>
                    <a:lnTo>
                      <a:pt x="2500519" y="927692"/>
                    </a:lnTo>
                    <a:lnTo>
                      <a:pt x="0" y="9276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lvl="0" indent="0" defTabSz="622300">
                  <a:lnSpc>
                    <a:spcPct val="90000"/>
                  </a:lnSpc>
                  <a:spcBef>
                    <a:spcPct val="0"/>
                  </a:spcBef>
                  <a:spcAft>
                    <a:spcPct val="35000"/>
                  </a:spcAft>
                  <a:buNone/>
                </a:pPr>
                <a:r>
                  <a:rPr lang="fr-CA" sz="1400" kern="1200" noProof="0" dirty="0"/>
                  <a:t>Rareté des ressources</a:t>
                </a:r>
              </a:p>
            </p:txBody>
          </p:sp>
        </p:grpSp>
        <p:sp>
          <p:nvSpPr>
            <p:cNvPr id="44" name="ZoneTexte 43">
              <a:extLst>
                <a:ext uri="{FF2B5EF4-FFF2-40B4-BE49-F238E27FC236}">
                  <a16:creationId xmlns:a16="http://schemas.microsoft.com/office/drawing/2014/main" id="{689DA3E9-5DBA-418C-8390-D682CCD8EF62}"/>
                </a:ext>
              </a:extLst>
            </p:cNvPr>
            <p:cNvSpPr txBox="1"/>
            <p:nvPr/>
          </p:nvSpPr>
          <p:spPr>
            <a:xfrm>
              <a:off x="2867262" y="2959185"/>
              <a:ext cx="6096000" cy="320138"/>
            </a:xfrm>
            <a:prstGeom prst="rect">
              <a:avLst/>
            </a:prstGeom>
            <a:noFill/>
          </p:spPr>
          <p:txBody>
            <a:bodyPr wrap="square">
              <a:spAutoFit/>
            </a:bodyPr>
            <a:lstStyle/>
            <a:p>
              <a:pPr algn="ctr"/>
              <a:r>
                <a:rPr lang="fr-CA" sz="1600" b="1" noProof="0" dirty="0">
                  <a:latin typeface="+mj-lt"/>
                </a:rPr>
                <a:t>Les quatre grands dommages</a:t>
              </a:r>
              <a:endParaRPr lang="fr-CA" sz="1600" noProof="0" dirty="0">
                <a:latin typeface="+mj-lt"/>
              </a:endParaRPr>
            </a:p>
          </p:txBody>
        </p:sp>
      </p:grpSp>
      <p:cxnSp>
        <p:nvCxnSpPr>
          <p:cNvPr id="46" name="Connecteur droit 45">
            <a:extLst>
              <a:ext uri="{FF2B5EF4-FFF2-40B4-BE49-F238E27FC236}">
                <a16:creationId xmlns:a16="http://schemas.microsoft.com/office/drawing/2014/main" id="{CEB6B881-4BFF-9088-A6E8-982BBA9C5B64}"/>
              </a:ext>
            </a:extLst>
          </p:cNvPr>
          <p:cNvCxnSpPr>
            <a:cxnSpLocks/>
          </p:cNvCxnSpPr>
          <p:nvPr>
            <p:custDataLst>
              <p:tags r:id="rId5"/>
            </p:custDataLst>
          </p:nvPr>
        </p:nvCxnSpPr>
        <p:spPr>
          <a:xfrm>
            <a:off x="660000" y="2697012"/>
            <a:ext cx="1087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686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48338-A686-1515-5454-F7256B8FCF71}"/>
              </a:ext>
            </a:extLst>
          </p:cNvPr>
          <p:cNvSpPr>
            <a:spLocks noGrp="1"/>
          </p:cNvSpPr>
          <p:nvPr>
            <p:ph type="title"/>
            <p:custDataLst>
              <p:tags r:id="rId1"/>
            </p:custDataLst>
          </p:nvPr>
        </p:nvSpPr>
        <p:spPr>
          <a:xfrm>
            <a:off x="658811" y="549388"/>
            <a:ext cx="10692275" cy="900000"/>
          </a:xfrm>
        </p:spPr>
        <p:txBody>
          <a:bodyPr anchor="ctr">
            <a:normAutofit/>
          </a:bodyPr>
          <a:lstStyle/>
          <a:p>
            <a:r>
              <a:rPr lang="fr-CA" noProof="0" dirty="0"/>
              <a:t>Les recommandations</a:t>
            </a:r>
          </a:p>
        </p:txBody>
      </p:sp>
      <p:sp>
        <p:nvSpPr>
          <p:cNvPr id="3" name="Espace réservé du contenu 2">
            <a:extLst>
              <a:ext uri="{FF2B5EF4-FFF2-40B4-BE49-F238E27FC236}">
                <a16:creationId xmlns:a16="http://schemas.microsoft.com/office/drawing/2014/main" id="{8A0F0164-E4CC-F744-DAAE-AE7CAF2C858A}"/>
              </a:ext>
            </a:extLst>
          </p:cNvPr>
          <p:cNvSpPr>
            <a:spLocks noGrp="1"/>
          </p:cNvSpPr>
          <p:nvPr>
            <p:ph idx="1"/>
            <p:custDataLst>
              <p:tags r:id="rId2"/>
            </p:custDataLst>
          </p:nvPr>
        </p:nvSpPr>
        <p:spPr>
          <a:xfrm>
            <a:off x="658813" y="1665288"/>
            <a:ext cx="3906836" cy="4643437"/>
          </a:xfrm>
        </p:spPr>
        <p:txBody>
          <a:bodyPr>
            <a:normAutofit/>
          </a:bodyPr>
          <a:lstStyle/>
          <a:p>
            <a:pPr>
              <a:spcBef>
                <a:spcPts val="1200"/>
              </a:spcBef>
            </a:pPr>
            <a:r>
              <a:rPr lang="fr-CA" b="1" noProof="0" dirty="0"/>
              <a:t>Écoconception</a:t>
            </a:r>
            <a:r>
              <a:rPr lang="fr-CA" noProof="0" dirty="0"/>
              <a:t> : V2G est une entreprise innovante. Elle devra écoconcevoir de nouvelles solutions afin de se démarquer sur les marchés;</a:t>
            </a:r>
          </a:p>
          <a:p>
            <a:pPr marL="0" indent="0">
              <a:spcBef>
                <a:spcPts val="1200"/>
              </a:spcBef>
              <a:buNone/>
            </a:pPr>
            <a:endParaRPr lang="fr-CA" noProof="0" dirty="0"/>
          </a:p>
          <a:p>
            <a:pPr>
              <a:spcBef>
                <a:spcPts val="1200"/>
              </a:spcBef>
            </a:pPr>
            <a:r>
              <a:rPr lang="fr-CA" b="1" noProof="0" dirty="0"/>
              <a:t>Offre de valeur </a:t>
            </a:r>
            <a:r>
              <a:rPr lang="fr-CA" noProof="0" dirty="0"/>
              <a:t>: Offrir des technologies de déneigement plus légères;</a:t>
            </a:r>
          </a:p>
          <a:p>
            <a:pPr marL="0" indent="0">
              <a:spcBef>
                <a:spcPts val="1200"/>
              </a:spcBef>
              <a:buNone/>
            </a:pPr>
            <a:endParaRPr lang="fr-CA" noProof="0" dirty="0"/>
          </a:p>
          <a:p>
            <a:pPr>
              <a:spcBef>
                <a:spcPts val="1200"/>
              </a:spcBef>
            </a:pPr>
            <a:r>
              <a:rPr lang="fr-CA" b="1" noProof="0" dirty="0"/>
              <a:t>Fin de vie </a:t>
            </a:r>
            <a:r>
              <a:rPr lang="fr-CA" noProof="0" dirty="0"/>
              <a:t>: Réfléchir à l’économie de service.</a:t>
            </a:r>
          </a:p>
        </p:txBody>
      </p:sp>
      <p:pic>
        <p:nvPicPr>
          <p:cNvPr id="6" name="Image 5">
            <a:extLst>
              <a:ext uri="{FF2B5EF4-FFF2-40B4-BE49-F238E27FC236}">
                <a16:creationId xmlns:a16="http://schemas.microsoft.com/office/drawing/2014/main" id="{6F7801F8-FD08-90FD-8CCD-691D1FC92F41}"/>
              </a:ext>
            </a:extLst>
          </p:cNvPr>
          <p:cNvPicPr>
            <a:picLocks noChangeAspect="1"/>
          </p:cNvPicPr>
          <p:nvPr>
            <p:custDataLst>
              <p:tags r:id="rId3"/>
            </p:custDataLst>
          </p:nvPr>
        </p:nvPicPr>
        <p:blipFill>
          <a:blip r:embed="rId5"/>
          <a:srcRect l="428" r="64" b="2"/>
          <a:stretch>
            <a:fillRect/>
          </a:stretch>
        </p:blipFill>
        <p:spPr>
          <a:xfrm>
            <a:off x="4768849" y="2231218"/>
            <a:ext cx="7189323" cy="3511576"/>
          </a:xfrm>
          <a:prstGeom prst="rect">
            <a:avLst/>
          </a:prstGeom>
        </p:spPr>
      </p:pic>
    </p:spTree>
    <p:extLst>
      <p:ext uri="{BB962C8B-B14F-4D97-AF65-F5344CB8AC3E}">
        <p14:creationId xmlns:p14="http://schemas.microsoft.com/office/powerpoint/2010/main" val="3914449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4A7A3-9B5C-A1A8-745B-50F26C97595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13F92B2-A6E9-F269-C2C8-35CF338CAC58}"/>
              </a:ext>
            </a:extLst>
          </p:cNvPr>
          <p:cNvSpPr>
            <a:spLocks noGrp="1"/>
          </p:cNvSpPr>
          <p:nvPr>
            <p:ph type="title"/>
            <p:custDataLst>
              <p:tags r:id="rId1"/>
            </p:custDataLst>
          </p:nvPr>
        </p:nvSpPr>
        <p:spPr/>
        <p:txBody>
          <a:bodyPr>
            <a:normAutofit/>
          </a:bodyPr>
          <a:lstStyle/>
          <a:p>
            <a:pPr>
              <a:lnSpc>
                <a:spcPct val="120000"/>
              </a:lnSpc>
              <a:spcBef>
                <a:spcPts val="1200"/>
              </a:spcBef>
            </a:pPr>
            <a:r>
              <a:rPr lang="fr-CA" b="1" noProof="0" dirty="0"/>
              <a:t>Perspectives 2025-2026</a:t>
            </a:r>
          </a:p>
        </p:txBody>
      </p:sp>
      <p:sp>
        <p:nvSpPr>
          <p:cNvPr id="3" name="Espace réservé du contenu 2">
            <a:extLst>
              <a:ext uri="{FF2B5EF4-FFF2-40B4-BE49-F238E27FC236}">
                <a16:creationId xmlns:a16="http://schemas.microsoft.com/office/drawing/2014/main" id="{BC210013-6F77-D285-865A-B3B82649C3FF}"/>
              </a:ext>
            </a:extLst>
          </p:cNvPr>
          <p:cNvSpPr>
            <a:spLocks noGrp="1"/>
          </p:cNvSpPr>
          <p:nvPr>
            <p:ph idx="1"/>
            <p:custDataLst>
              <p:tags r:id="rId2"/>
            </p:custDataLst>
          </p:nvPr>
        </p:nvSpPr>
        <p:spPr/>
        <p:txBody>
          <a:bodyPr>
            <a:normAutofit/>
          </a:bodyPr>
          <a:lstStyle/>
          <a:p>
            <a:pPr marL="0" indent="0">
              <a:buNone/>
            </a:pPr>
            <a:r>
              <a:rPr lang="fr-CA" noProof="0" dirty="0"/>
              <a:t>Dans les prochains mois, </a:t>
            </a:r>
            <a:r>
              <a:rPr lang="fr-CA" b="1" noProof="0" dirty="0"/>
              <a:t>Solution V2G</a:t>
            </a:r>
            <a:r>
              <a:rPr lang="fr-CA" noProof="0" dirty="0"/>
              <a:t> amorcera son </a:t>
            </a:r>
            <a:r>
              <a:rPr lang="fr-CA" b="1" noProof="0" dirty="0"/>
              <a:t>deuxième bilan de gaz à effet de serre (BGES)</a:t>
            </a:r>
            <a:r>
              <a:rPr lang="fr-CA" noProof="0" dirty="0"/>
              <a:t> afin de dresser un portrait actualisé de ses émissions et de mesurer les progrès réalisés depuis sa première évaluation. </a:t>
            </a:r>
          </a:p>
          <a:p>
            <a:pPr marL="0" indent="0">
              <a:buNone/>
            </a:pPr>
            <a:r>
              <a:rPr lang="fr-CA" noProof="0" dirty="0"/>
              <a:t>Ce nouveau diagnostic servira de levier stratégique pour orienter les prochaines étapes de sa démarche, notamment la mise en place d’un </a:t>
            </a:r>
            <a:r>
              <a:rPr lang="fr-CA" b="1" noProof="0" dirty="0"/>
              <a:t>approvisionnement responsable</a:t>
            </a:r>
            <a:r>
              <a:rPr lang="fr-CA" noProof="0" dirty="0"/>
              <a:t>. </a:t>
            </a:r>
          </a:p>
          <a:p>
            <a:pPr marL="0" indent="0">
              <a:buNone/>
            </a:pPr>
            <a:r>
              <a:rPr lang="fr-CA" noProof="0" dirty="0"/>
              <a:t>Appuyée par son </a:t>
            </a:r>
            <a:r>
              <a:rPr lang="fr-CA" b="1" noProof="0" dirty="0"/>
              <a:t>comité interne de développement durable</a:t>
            </a:r>
            <a:r>
              <a:rPr lang="fr-CA" noProof="0" dirty="0"/>
              <a:t>, l’entreprise déploiera des </a:t>
            </a:r>
            <a:r>
              <a:rPr lang="fr-CA" b="1" noProof="0" dirty="0"/>
              <a:t>plans d’action concrets</a:t>
            </a:r>
            <a:r>
              <a:rPr lang="fr-CA" noProof="0" dirty="0"/>
              <a:t> visant à renforcer la traçabilité, la durabilité et la performance environnementale de sa chaîne d’approvisionnement, consolidant ainsi son rôle de chef de file dans l’électrification et l’écoconception des équipements de déneigement.</a:t>
            </a:r>
          </a:p>
        </p:txBody>
      </p:sp>
    </p:spTree>
    <p:extLst>
      <p:ext uri="{BB962C8B-B14F-4D97-AF65-F5344CB8AC3E}">
        <p14:creationId xmlns:p14="http://schemas.microsoft.com/office/powerpoint/2010/main" val="2116887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714B2-4AAC-F975-7C53-7808DCD27E63}"/>
              </a:ext>
            </a:extLst>
          </p:cNvPr>
          <p:cNvSpPr>
            <a:spLocks noGrp="1"/>
          </p:cNvSpPr>
          <p:nvPr>
            <p:ph type="title"/>
            <p:custDataLst>
              <p:tags r:id="rId1"/>
            </p:custDataLst>
          </p:nvPr>
        </p:nvSpPr>
        <p:spPr>
          <a:xfrm>
            <a:off x="658813" y="549275"/>
            <a:ext cx="10986649" cy="900113"/>
          </a:xfrm>
        </p:spPr>
        <p:txBody>
          <a:bodyPr vert="horz" lIns="91440" tIns="72000" rIns="91440" bIns="72000" rtlCol="0" anchor="ctr">
            <a:noAutofit/>
          </a:bodyPr>
          <a:lstStyle/>
          <a:p>
            <a:r>
              <a:rPr lang="fr-CA" dirty="0"/>
              <a:t>Solutions V2G – nos projets d’avenir</a:t>
            </a:r>
          </a:p>
        </p:txBody>
      </p:sp>
      <p:sp>
        <p:nvSpPr>
          <p:cNvPr id="8" name="Rectangle 3">
            <a:extLst>
              <a:ext uri="{FF2B5EF4-FFF2-40B4-BE49-F238E27FC236}">
                <a16:creationId xmlns:a16="http://schemas.microsoft.com/office/drawing/2014/main" id="{B814C2D8-E8A1-C9F3-FA23-8EA851695FD2}"/>
              </a:ext>
            </a:extLst>
          </p:cNvPr>
          <p:cNvSpPr>
            <a:spLocks noGrp="1" noChangeArrowheads="1"/>
          </p:cNvSpPr>
          <p:nvPr>
            <p:ph idx="1"/>
            <p:custDataLst>
              <p:tags r:id="rId2"/>
            </p:custDataLst>
          </p:nvPr>
        </p:nvSpPr>
        <p:spPr bwMode="auto">
          <a:xfrm>
            <a:off x="658812" y="1665288"/>
            <a:ext cx="10874378" cy="4643437"/>
          </a:xfrm>
        </p:spPr>
        <p:txBody>
          <a:bodyPr vert="horz" lIns="91440" tIns="45720" rIns="91440" bIns="45720" rtlCol="0">
            <a:normAutofit/>
          </a:bodyPr>
          <a:lstStyle/>
          <a:p>
            <a:pPr marL="0" indent="0">
              <a:buNone/>
            </a:pPr>
            <a:r>
              <a:rPr lang="fr-CA" dirty="0"/>
              <a:t>Forts du succès de notre première initiative, nous avons lancé un deuxième projet ambitieux. L'objectif principal est désormais d'intégrer pleinement l'écoconception et la réduction de notre empreinte environnementale dans le développement et l'optimisation de nos équipements de déneigement.</a:t>
            </a:r>
          </a:p>
          <a:p>
            <a:pPr marL="0" indent="0">
              <a:buNone/>
            </a:pPr>
            <a:r>
              <a:rPr lang="fr-CA" dirty="0"/>
              <a:t>À travers une approche systématique et méthodique, ce projet vise à identifier et à mettre en œuvre des solutions technologiques durables. Nous nous engageons à respecter les meilleures pratiques en matière d'efficacité énergétique, de réduction des impacts environnementaux et d'innovation en ingénierie.</a:t>
            </a:r>
          </a:p>
          <a:p>
            <a:pPr marL="0" indent="0">
              <a:buNone/>
            </a:pPr>
            <a:r>
              <a:rPr lang="fr-CA" dirty="0"/>
              <a:t>Cet accompagnement stratégique nous permettra de structurer et d'optimiser nos processus de conception et de fabrication. Ainsi, nous garantirons que nos produits répondent non seulement aux critères de performance environnementale, mais aussi aux exigences d'efficacité opérationnelle du marché.</a:t>
            </a:r>
          </a:p>
        </p:txBody>
      </p:sp>
    </p:spTree>
    <p:extLst>
      <p:ext uri="{BB962C8B-B14F-4D97-AF65-F5344CB8AC3E}">
        <p14:creationId xmlns:p14="http://schemas.microsoft.com/office/powerpoint/2010/main" val="375663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7FEDEE2-2951-6EED-EACB-E7CA4398C9C4}"/>
              </a:ext>
            </a:extLst>
          </p:cNvPr>
          <p:cNvSpPr>
            <a:spLocks noGrp="1"/>
          </p:cNvSpPr>
          <p:nvPr>
            <p:ph type="title"/>
            <p:custDataLst>
              <p:tags r:id="rId1"/>
            </p:custDataLst>
          </p:nvPr>
        </p:nvSpPr>
        <p:spPr>
          <a:xfrm>
            <a:off x="658811" y="549388"/>
            <a:ext cx="10692275" cy="900000"/>
          </a:xfrm>
        </p:spPr>
        <p:txBody>
          <a:bodyPr anchor="ctr">
            <a:normAutofit/>
          </a:bodyPr>
          <a:lstStyle/>
          <a:p>
            <a:r>
              <a:rPr lang="fr-CA" noProof="0" dirty="0"/>
              <a:t>Historique</a:t>
            </a:r>
          </a:p>
        </p:txBody>
      </p:sp>
      <p:sp>
        <p:nvSpPr>
          <p:cNvPr id="6" name="Espace réservé du contenu 5">
            <a:extLst>
              <a:ext uri="{FF2B5EF4-FFF2-40B4-BE49-F238E27FC236}">
                <a16:creationId xmlns:a16="http://schemas.microsoft.com/office/drawing/2014/main" id="{4AC4B61B-BB2C-D8D3-79BB-76F54221DDE6}"/>
              </a:ext>
            </a:extLst>
          </p:cNvPr>
          <p:cNvSpPr>
            <a:spLocks noGrp="1"/>
          </p:cNvSpPr>
          <p:nvPr>
            <p:ph idx="1"/>
            <p:custDataLst>
              <p:tags r:id="rId2"/>
            </p:custDataLst>
          </p:nvPr>
        </p:nvSpPr>
        <p:spPr>
          <a:xfrm>
            <a:off x="658811" y="1665288"/>
            <a:ext cx="6813705" cy="4643437"/>
          </a:xfrm>
        </p:spPr>
        <p:txBody>
          <a:bodyPr anchor="t">
            <a:normAutofit/>
          </a:bodyPr>
          <a:lstStyle/>
          <a:p>
            <a:pPr marL="0" indent="0">
              <a:buNone/>
            </a:pPr>
            <a:r>
              <a:rPr lang="fr-CA" noProof="0" dirty="0"/>
              <a:t>SOLUTION V2G est une entreprise québécoise spécialisée dans la fabrication et l’installation d’équipements de déneigement pour véhicules lourds de service. Reconnue pour son savoir-faire et son esprit d’innovation, elle développe des technologies avancées qui améliorent l’efficacité opérationnelle des municipalités, des entreprises de services publics et des exploitants privés.</a:t>
            </a:r>
          </a:p>
          <a:p>
            <a:pPr marL="0" indent="0">
              <a:buNone/>
            </a:pPr>
            <a:r>
              <a:rPr lang="fr-CA" noProof="0" dirty="0"/>
              <a:t>L’entreprise a entrepris un virage stratégique vers l’électrification et l’écoconception de ses équipements, réduisant ainsi son empreinte environnementale et contribuant à l’efficacité énergétique du secteur du transport et des services routiers. Forte de son expertise et de ses démarches structurées en développement durable (ESG, BGES, ACV, BNQ21000), elle se positionne comme un acteur clé de la transition écologique au Québec et en Amérique du Nord.</a:t>
            </a:r>
          </a:p>
        </p:txBody>
      </p:sp>
      <p:pic>
        <p:nvPicPr>
          <p:cNvPr id="1026" name="Picture 2">
            <a:extLst>
              <a:ext uri="{FF2B5EF4-FFF2-40B4-BE49-F238E27FC236}">
                <a16:creationId xmlns:a16="http://schemas.microsoft.com/office/drawing/2014/main" id="{EE56E544-C9F2-4910-6873-DE9F811665E6}"/>
              </a:ext>
            </a:extLst>
          </p:cNvPr>
          <p:cNvPicPr>
            <a:picLocks noChangeAspect="1" noChangeArrowheads="1"/>
          </p:cNvPicPr>
          <p:nvPr>
            <p:custDataLst>
              <p:tags r:id="rId3"/>
            </p:custDataLst>
          </p:nvPr>
        </p:nvPicPr>
        <p:blipFill rotWithShape="1">
          <a:blip r:embed="rId10">
            <a:extLst>
              <a:ext uri="{28A0092B-C50C-407E-A947-70E740481C1C}">
                <a14:useLocalDpi xmlns:a14="http://schemas.microsoft.com/office/drawing/2010/main" val="0"/>
              </a:ext>
            </a:extLst>
          </a:blip>
          <a:srcRect l="19947" t="1" r="19489" b="1"/>
          <a:stretch>
            <a:fillRect/>
          </a:stretch>
        </p:blipFill>
        <p:spPr bwMode="auto">
          <a:xfrm>
            <a:off x="7842792" y="0"/>
            <a:ext cx="4349208" cy="6858000"/>
          </a:xfrm>
          <a:prstGeom prst="rect">
            <a:avLst/>
          </a:prstGeom>
          <a:solidFill>
            <a:schemeClr val="bg1"/>
          </a:solidFill>
        </p:spPr>
      </p:pic>
      <p:sp>
        <p:nvSpPr>
          <p:cNvPr id="3" name="Isosceles Triangle 28">
            <a:extLst>
              <a:ext uri="{FF2B5EF4-FFF2-40B4-BE49-F238E27FC236}">
                <a16:creationId xmlns:a16="http://schemas.microsoft.com/office/drawing/2014/main" id="{E9C96ED8-052F-8C29-CD78-8EB9E256257D}"/>
              </a:ext>
            </a:extLst>
          </p:cNvPr>
          <p:cNvSpPr>
            <a:spLocks noChangeAspect="1"/>
          </p:cNvSpPr>
          <p:nvPr>
            <p:custDataLst>
              <p:tags r:id="rId4"/>
            </p:custDataLst>
          </p:nvPr>
        </p:nvSpPr>
        <p:spPr>
          <a:xfrm>
            <a:off x="7842792" y="0"/>
            <a:ext cx="1081767" cy="6858000"/>
          </a:xfrm>
          <a:prstGeom prst="triangle">
            <a:avLst>
              <a:gd name="adj" fmla="val 0"/>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a:lstStyle/>
          <a:p>
            <a:endParaRPr lang="fr-CA" noProof="0" dirty="0"/>
          </a:p>
        </p:txBody>
      </p:sp>
      <p:sp>
        <p:nvSpPr>
          <p:cNvPr id="4" name="Isosceles Triangle 28">
            <a:extLst>
              <a:ext uri="{FF2B5EF4-FFF2-40B4-BE49-F238E27FC236}">
                <a16:creationId xmlns:a16="http://schemas.microsoft.com/office/drawing/2014/main" id="{D513D067-E7B1-F7CB-0E44-CBDAF277BA31}"/>
              </a:ext>
            </a:extLst>
          </p:cNvPr>
          <p:cNvSpPr>
            <a:spLocks noChangeAspect="1"/>
          </p:cNvSpPr>
          <p:nvPr>
            <p:custDataLst>
              <p:tags r:id="rId5"/>
            </p:custDataLst>
          </p:nvPr>
        </p:nvSpPr>
        <p:spPr>
          <a:xfrm flipH="1" flipV="1">
            <a:off x="11110233" y="0"/>
            <a:ext cx="1081767" cy="6858000"/>
          </a:xfrm>
          <a:prstGeom prst="triangle">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fr-CA" noProof="0" dirty="0"/>
          </a:p>
        </p:txBody>
      </p:sp>
      <p:sp>
        <p:nvSpPr>
          <p:cNvPr id="9" name="Isosceles Triangle 28">
            <a:extLst>
              <a:ext uri="{FF2B5EF4-FFF2-40B4-BE49-F238E27FC236}">
                <a16:creationId xmlns:a16="http://schemas.microsoft.com/office/drawing/2014/main" id="{43530F1B-58FB-92D2-67BF-4D4605DFC3BC}"/>
              </a:ext>
            </a:extLst>
          </p:cNvPr>
          <p:cNvSpPr>
            <a:spLocks noChangeAspect="1"/>
          </p:cNvSpPr>
          <p:nvPr>
            <p:custDataLst>
              <p:tags r:id="rId6"/>
            </p:custDataLst>
          </p:nvPr>
        </p:nvSpPr>
        <p:spPr>
          <a:xfrm flipH="1" flipV="1">
            <a:off x="11110233" y="0"/>
            <a:ext cx="1081767" cy="6858000"/>
          </a:xfrm>
          <a:prstGeom prst="triangle">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endParaRPr lang="fr-CA" noProof="0" dirty="0"/>
          </a:p>
        </p:txBody>
      </p:sp>
      <p:sp>
        <p:nvSpPr>
          <p:cNvPr id="11" name="Rectangle 10">
            <a:extLst>
              <a:ext uri="{FF2B5EF4-FFF2-40B4-BE49-F238E27FC236}">
                <a16:creationId xmlns:a16="http://schemas.microsoft.com/office/drawing/2014/main" id="{D3987CA0-EF8C-FD26-0F0D-019C4EDA5A39}"/>
              </a:ext>
            </a:extLst>
          </p:cNvPr>
          <p:cNvSpPr/>
          <p:nvPr>
            <p:custDataLst>
              <p:tags r:id="rId7"/>
            </p:custDataLst>
          </p:nvPr>
        </p:nvSpPr>
        <p:spPr>
          <a:xfrm>
            <a:off x="658811" y="1413388"/>
            <a:ext cx="6813705" cy="36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397836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phique 9" descr="Bullseye avec un remplissage uni">
            <a:extLst>
              <a:ext uri="{FF2B5EF4-FFF2-40B4-BE49-F238E27FC236}">
                <a16:creationId xmlns:a16="http://schemas.microsoft.com/office/drawing/2014/main" id="{47ABEA81-18AF-E433-D05B-292E39EE2285}"/>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6783388" y="1449388"/>
            <a:ext cx="5408612" cy="5408612"/>
          </a:xfrm>
          <a:prstGeom prst="rect">
            <a:avLst/>
          </a:prstGeom>
        </p:spPr>
      </p:pic>
      <p:sp>
        <p:nvSpPr>
          <p:cNvPr id="2" name="Titre 1">
            <a:extLst>
              <a:ext uri="{FF2B5EF4-FFF2-40B4-BE49-F238E27FC236}">
                <a16:creationId xmlns:a16="http://schemas.microsoft.com/office/drawing/2014/main" id="{8CC36447-945A-0801-F623-55AF0A8CE980}"/>
              </a:ext>
            </a:extLst>
          </p:cNvPr>
          <p:cNvSpPr>
            <a:spLocks noGrp="1"/>
          </p:cNvSpPr>
          <p:nvPr>
            <p:ph type="title"/>
            <p:custDataLst>
              <p:tags r:id="rId2"/>
            </p:custDataLst>
          </p:nvPr>
        </p:nvSpPr>
        <p:spPr/>
        <p:txBody>
          <a:bodyPr vert="horz" lIns="91440" tIns="45720" rIns="91440" bIns="45720" rtlCol="0">
            <a:normAutofit/>
          </a:bodyPr>
          <a:lstStyle/>
          <a:p>
            <a:r>
              <a:rPr lang="fr-CA" noProof="0" dirty="0"/>
              <a:t>Mission</a:t>
            </a:r>
          </a:p>
        </p:txBody>
      </p:sp>
      <p:sp>
        <p:nvSpPr>
          <p:cNvPr id="3" name="Espace réservé du contenu 2">
            <a:extLst>
              <a:ext uri="{FF2B5EF4-FFF2-40B4-BE49-F238E27FC236}">
                <a16:creationId xmlns:a16="http://schemas.microsoft.com/office/drawing/2014/main" id="{C6A60532-0D84-3B26-6B0E-29B1D98E1F53}"/>
              </a:ext>
            </a:extLst>
          </p:cNvPr>
          <p:cNvSpPr>
            <a:spLocks noGrp="1"/>
          </p:cNvSpPr>
          <p:nvPr>
            <p:ph idx="1"/>
            <p:custDataLst>
              <p:tags r:id="rId3"/>
            </p:custDataLst>
          </p:nvPr>
        </p:nvSpPr>
        <p:spPr/>
        <p:txBody>
          <a:bodyPr vert="horz" lIns="91440" tIns="45720" rIns="91440" bIns="45720" rtlCol="0">
            <a:normAutofit/>
          </a:bodyPr>
          <a:lstStyle/>
          <a:p>
            <a:pPr marL="0" indent="0">
              <a:buNone/>
            </a:pPr>
            <a:r>
              <a:rPr lang="fr-CA" noProof="0" dirty="0"/>
              <a:t>Notre mission est de contribuer activement à la transition vers une mobilité durable en concevant, développant et commercialisant des technologies de pointe adaptées aux véhicules lourds de service. Nous nous engageons à offrir à nos clients des équipements innovants, performants et responsables qui leur permettent d’optimiser leurs opérations, de réduire significativement leurs coûts d’exploitation et de limiter l’empreinte environnementale de leurs activités. En nous spécialisant dans des solutions liées au déneigement et à l’entretien des infrastructures routières, nous voulons transformer un secteur essentiel à la société afin qu’il conjugue efficacité, rentabilité et respect de l’environnement.</a:t>
            </a:r>
          </a:p>
          <a:p>
            <a:endParaRPr lang="fr-CA" noProof="0" dirty="0"/>
          </a:p>
        </p:txBody>
      </p:sp>
      <p:sp>
        <p:nvSpPr>
          <p:cNvPr id="6" name="Rectangle 5">
            <a:extLst>
              <a:ext uri="{FF2B5EF4-FFF2-40B4-BE49-F238E27FC236}">
                <a16:creationId xmlns:a16="http://schemas.microsoft.com/office/drawing/2014/main" id="{87EEFDC3-EE33-F4CC-D692-E5DFA1D1F378}"/>
              </a:ext>
            </a:extLst>
          </p:cNvPr>
          <p:cNvSpPr/>
          <p:nvPr>
            <p:custDataLst>
              <p:tags r:id="rId4"/>
            </p:custDataLst>
          </p:nvPr>
        </p:nvSpPr>
        <p:spPr>
          <a:xfrm>
            <a:off x="658811" y="1413388"/>
            <a:ext cx="6813705" cy="36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303657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que 5" descr="Eye avec un remplissage uni">
            <a:extLst>
              <a:ext uri="{FF2B5EF4-FFF2-40B4-BE49-F238E27FC236}">
                <a16:creationId xmlns:a16="http://schemas.microsoft.com/office/drawing/2014/main" id="{D6A5CC4F-6AE4-9915-BE25-29D266456940}"/>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69" r="69"/>
          <a:stretch/>
        </p:blipFill>
        <p:spPr>
          <a:xfrm>
            <a:off x="6744929" y="1412908"/>
            <a:ext cx="5437529" cy="5445091"/>
          </a:xfrm>
          <a:prstGeom prst="rect">
            <a:avLst/>
          </a:prstGeom>
        </p:spPr>
      </p:pic>
      <p:sp>
        <p:nvSpPr>
          <p:cNvPr id="2" name="Titre 1">
            <a:extLst>
              <a:ext uri="{FF2B5EF4-FFF2-40B4-BE49-F238E27FC236}">
                <a16:creationId xmlns:a16="http://schemas.microsoft.com/office/drawing/2014/main" id="{0FD15D1B-CE55-9F09-9EDD-3B5B06675569}"/>
              </a:ext>
            </a:extLst>
          </p:cNvPr>
          <p:cNvSpPr>
            <a:spLocks noGrp="1"/>
          </p:cNvSpPr>
          <p:nvPr>
            <p:ph type="title"/>
            <p:custDataLst>
              <p:tags r:id="rId2"/>
            </p:custDataLst>
          </p:nvPr>
        </p:nvSpPr>
        <p:spPr/>
        <p:txBody>
          <a:bodyPr vert="horz" lIns="91440" tIns="45720" rIns="91440" bIns="45720" rtlCol="0">
            <a:normAutofit/>
          </a:bodyPr>
          <a:lstStyle/>
          <a:p>
            <a:r>
              <a:rPr lang="fr-CA" noProof="0" dirty="0"/>
              <a:t>Vision</a:t>
            </a:r>
          </a:p>
        </p:txBody>
      </p:sp>
      <p:sp>
        <p:nvSpPr>
          <p:cNvPr id="3" name="Espace réservé du contenu 2">
            <a:extLst>
              <a:ext uri="{FF2B5EF4-FFF2-40B4-BE49-F238E27FC236}">
                <a16:creationId xmlns:a16="http://schemas.microsoft.com/office/drawing/2014/main" id="{43E74FA8-6B18-3A51-E9E2-D55CEFEC6703}"/>
              </a:ext>
            </a:extLst>
          </p:cNvPr>
          <p:cNvSpPr>
            <a:spLocks noGrp="1"/>
          </p:cNvSpPr>
          <p:nvPr>
            <p:ph idx="1"/>
            <p:custDataLst>
              <p:tags r:id="rId3"/>
            </p:custDataLst>
          </p:nvPr>
        </p:nvSpPr>
        <p:spPr/>
        <p:txBody>
          <a:bodyPr vert="horz" lIns="91440" tIns="45720" rIns="91440" bIns="45720" rtlCol="0">
            <a:normAutofit/>
          </a:bodyPr>
          <a:lstStyle/>
          <a:p>
            <a:pPr marL="0" indent="0">
              <a:buNone/>
            </a:pPr>
            <a:r>
              <a:rPr lang="fr-CA" noProof="0" dirty="0"/>
              <a:t>Notre vision est de devenir un chef de file nord-américain dans l’électrification et l’écoconception des équipements de déneigement. Nous aspirons à révolutionner l’industrie du déneigement et de l’entretien routier en proposant des équipements qui allient innovation, performance et durabilité. En misant sur une approche intégrée et sur l’adoption des meilleures pratiques en ingénierie, en gestion environnementale et en partenariats stratégiques, nous visons à inspirer et à entraîner l’ensemble du secteur vers un avenir plus vert. Nous voulons non seulement être un acteur incontournable de cette transformation, mais également un catalyseur de changement qui influence positivement les politiques publiques, les pratiques industrielles et les comportements collectifs.</a:t>
            </a:r>
          </a:p>
        </p:txBody>
      </p:sp>
      <p:sp>
        <p:nvSpPr>
          <p:cNvPr id="5" name="Rectangle 4">
            <a:extLst>
              <a:ext uri="{FF2B5EF4-FFF2-40B4-BE49-F238E27FC236}">
                <a16:creationId xmlns:a16="http://schemas.microsoft.com/office/drawing/2014/main" id="{5DC8C3EF-C7B1-A5C1-6116-3E6644CE6106}"/>
              </a:ext>
            </a:extLst>
          </p:cNvPr>
          <p:cNvSpPr/>
          <p:nvPr>
            <p:custDataLst>
              <p:tags r:id="rId4"/>
            </p:custDataLst>
          </p:nvPr>
        </p:nvSpPr>
        <p:spPr>
          <a:xfrm>
            <a:off x="658811" y="1413388"/>
            <a:ext cx="6813705" cy="36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138693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que 3" descr="Diamond avec un remplissage uni">
            <a:extLst>
              <a:ext uri="{FF2B5EF4-FFF2-40B4-BE49-F238E27FC236}">
                <a16:creationId xmlns:a16="http://schemas.microsoft.com/office/drawing/2014/main" id="{6A2FFBAD-BCE5-97BC-2BE2-64AB645EB457}"/>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rcRect l="104" r="104"/>
          <a:stretch/>
        </p:blipFill>
        <p:spPr>
          <a:xfrm>
            <a:off x="6784258" y="1453318"/>
            <a:ext cx="5393399" cy="5404681"/>
          </a:xfrm>
          <a:prstGeom prst="rect">
            <a:avLst/>
          </a:prstGeom>
        </p:spPr>
      </p:pic>
      <p:sp>
        <p:nvSpPr>
          <p:cNvPr id="2" name="Titre 1">
            <a:extLst>
              <a:ext uri="{FF2B5EF4-FFF2-40B4-BE49-F238E27FC236}">
                <a16:creationId xmlns:a16="http://schemas.microsoft.com/office/drawing/2014/main" id="{A4D41884-D1F7-3B40-18EE-51575EB65C78}"/>
              </a:ext>
            </a:extLst>
          </p:cNvPr>
          <p:cNvSpPr>
            <a:spLocks noGrp="1"/>
          </p:cNvSpPr>
          <p:nvPr>
            <p:ph type="title"/>
            <p:custDataLst>
              <p:tags r:id="rId2"/>
            </p:custDataLst>
          </p:nvPr>
        </p:nvSpPr>
        <p:spPr>
          <a:xfrm>
            <a:off x="658812" y="549388"/>
            <a:ext cx="9576000" cy="900000"/>
          </a:xfrm>
        </p:spPr>
        <p:txBody>
          <a:bodyPr vert="horz" lIns="91440" tIns="45720" rIns="91440" bIns="45720" rtlCol="0">
            <a:normAutofit/>
          </a:bodyPr>
          <a:lstStyle/>
          <a:p>
            <a:r>
              <a:rPr lang="fr-CA" noProof="0" dirty="0"/>
              <a:t>Valeurs</a:t>
            </a:r>
          </a:p>
        </p:txBody>
      </p:sp>
      <p:graphicFrame>
        <p:nvGraphicFramePr>
          <p:cNvPr id="27" name="Espace réservé du contenu 4">
            <a:extLst>
              <a:ext uri="{FF2B5EF4-FFF2-40B4-BE49-F238E27FC236}">
                <a16:creationId xmlns:a16="http://schemas.microsoft.com/office/drawing/2014/main" id="{9329D071-2C50-EAD3-616A-2E69E1804825}"/>
              </a:ext>
            </a:extLst>
          </p:cNvPr>
          <p:cNvGraphicFramePr>
            <a:graphicFrameLocks noGrp="1"/>
          </p:cNvGraphicFramePr>
          <p:nvPr>
            <p:ph idx="1"/>
            <p:custDataLst>
              <p:tags r:id="rId3"/>
            </p:custDataLst>
            <p:extLst>
              <p:ext uri="{D42A27DB-BD31-4B8C-83A1-F6EECF244321}">
                <p14:modId xmlns:p14="http://schemas.microsoft.com/office/powerpoint/2010/main" val="3381786609"/>
              </p:ext>
            </p:extLst>
          </p:nvPr>
        </p:nvGraphicFramePr>
        <p:xfrm>
          <a:off x="658813" y="1665288"/>
          <a:ext cx="9575800" cy="46434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2">
            <a:extLst>
              <a:ext uri="{FF2B5EF4-FFF2-40B4-BE49-F238E27FC236}">
                <a16:creationId xmlns:a16="http://schemas.microsoft.com/office/drawing/2014/main" id="{332D1078-6374-76B0-4D6E-C1A10F61F6B7}"/>
              </a:ext>
            </a:extLst>
          </p:cNvPr>
          <p:cNvSpPr/>
          <p:nvPr>
            <p:custDataLst>
              <p:tags r:id="rId4"/>
            </p:custDataLst>
          </p:nvPr>
        </p:nvSpPr>
        <p:spPr>
          <a:xfrm>
            <a:off x="658811" y="1413388"/>
            <a:ext cx="6813705" cy="36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noProof="0" dirty="0"/>
          </a:p>
        </p:txBody>
      </p:sp>
    </p:spTree>
    <p:extLst>
      <p:ext uri="{BB962C8B-B14F-4D97-AF65-F5344CB8AC3E}">
        <p14:creationId xmlns:p14="http://schemas.microsoft.com/office/powerpoint/2010/main" val="283002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74B78D-7667-F251-5115-5DCEA6C40998}"/>
            </a:ext>
          </a:extLst>
        </p:cNvPr>
        <p:cNvGrpSpPr/>
        <p:nvPr/>
      </p:nvGrpSpPr>
      <p:grpSpPr>
        <a:xfrm>
          <a:off x="0" y="0"/>
          <a:ext cx="0" cy="0"/>
          <a:chOff x="0" y="0"/>
          <a:chExt cx="0" cy="0"/>
        </a:xfrm>
      </p:grpSpPr>
      <p:sp>
        <p:nvSpPr>
          <p:cNvPr id="73" name="Rectangle 72">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pic>
        <p:nvPicPr>
          <p:cNvPr id="5" name="Image 4">
            <a:extLst>
              <a:ext uri="{FF2B5EF4-FFF2-40B4-BE49-F238E27FC236}">
                <a16:creationId xmlns:a16="http://schemas.microsoft.com/office/drawing/2014/main" id="{C3545D8E-F698-4C75-6A39-F9CB16AEBB5B}"/>
              </a:ext>
            </a:extLst>
          </p:cNvPr>
          <p:cNvPicPr>
            <a:picLocks noChangeAspect="1"/>
          </p:cNvPicPr>
          <p:nvPr>
            <p:custDataLst>
              <p:tags r:id="rId2"/>
            </p:custDataLst>
          </p:nvPr>
        </p:nvPicPr>
        <p:blipFill>
          <a:blip r:embed="rId8">
            <a:alphaModFix/>
            <a:extLst>
              <a:ext uri="{28A0092B-C50C-407E-A947-70E740481C1C}">
                <a14:useLocalDpi xmlns:a14="http://schemas.microsoft.com/office/drawing/2010/main" val="0"/>
              </a:ext>
            </a:extLst>
          </a:blip>
          <a:srcRect t="8404" b="33276"/>
          <a:stretch>
            <a:fillRect/>
          </a:stretch>
        </p:blipFill>
        <p:spPr>
          <a:xfrm>
            <a:off x="4283902" y="10"/>
            <a:ext cx="7908098" cy="6857992"/>
          </a:xfrm>
          <a:prstGeom prst="rect">
            <a:avLst/>
          </a:prstGeom>
        </p:spPr>
      </p:pic>
      <p:sp>
        <p:nvSpPr>
          <p:cNvPr id="74" name="Rectangle 73">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4" name="Titre 3">
            <a:extLst>
              <a:ext uri="{FF2B5EF4-FFF2-40B4-BE49-F238E27FC236}">
                <a16:creationId xmlns:a16="http://schemas.microsoft.com/office/drawing/2014/main" id="{C8073D04-C6DB-5BCE-E8ED-594E640969B8}"/>
              </a:ext>
            </a:extLst>
          </p:cNvPr>
          <p:cNvSpPr>
            <a:spLocks noGrp="1"/>
          </p:cNvSpPr>
          <p:nvPr>
            <p:ph type="title"/>
            <p:custDataLst>
              <p:tags r:id="rId4"/>
            </p:custDataLst>
          </p:nvPr>
        </p:nvSpPr>
        <p:spPr>
          <a:xfrm>
            <a:off x="728663" y="1115219"/>
            <a:ext cx="5505449" cy="2387600"/>
          </a:xfrm>
        </p:spPr>
        <p:txBody>
          <a:bodyPr vert="horz" lIns="91440" tIns="45720" rIns="91440" bIns="45720" rtlCol="0" anchor="b">
            <a:normAutofit fontScale="90000"/>
          </a:bodyPr>
          <a:lstStyle/>
          <a:p>
            <a:r>
              <a:rPr lang="fr-CA" sz="4600" noProof="0" dirty="0">
                <a:solidFill>
                  <a:schemeClr val="bg1"/>
                </a:solidFill>
              </a:rPr>
              <a:t>Notre nouveau système entièrement démontable</a:t>
            </a:r>
          </a:p>
        </p:txBody>
      </p:sp>
      <p:cxnSp>
        <p:nvCxnSpPr>
          <p:cNvPr id="75" name="Straight Connector 56">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5"/>
            </p:custDataLst>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53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DE512E-B7D0-DA46-D56A-4D5A0E1AA3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D4AD1A-5F91-01B6-E2CA-4CA04486C2F4}"/>
              </a:ext>
            </a:extLst>
          </p:cNvPr>
          <p:cNvSpPr>
            <a:spLocks noGrp="1"/>
          </p:cNvSpPr>
          <p:nvPr>
            <p:ph type="title"/>
            <p:custDataLst>
              <p:tags r:id="rId1"/>
            </p:custDataLst>
          </p:nvPr>
        </p:nvSpPr>
        <p:spPr>
          <a:xfrm>
            <a:off x="658811" y="549388"/>
            <a:ext cx="10692275" cy="900000"/>
          </a:xfrm>
        </p:spPr>
        <p:txBody>
          <a:bodyPr anchor="t">
            <a:normAutofit/>
          </a:bodyPr>
          <a:lstStyle/>
          <a:p>
            <a:r>
              <a:rPr lang="fr-CA" noProof="0" dirty="0"/>
              <a:t>Contexte</a:t>
            </a:r>
          </a:p>
        </p:txBody>
      </p:sp>
      <p:sp>
        <p:nvSpPr>
          <p:cNvPr id="3" name="Espace réservé du contenu 2">
            <a:extLst>
              <a:ext uri="{FF2B5EF4-FFF2-40B4-BE49-F238E27FC236}">
                <a16:creationId xmlns:a16="http://schemas.microsoft.com/office/drawing/2014/main" id="{67A0B259-045F-511D-A798-70B0D6988603}"/>
              </a:ext>
            </a:extLst>
          </p:cNvPr>
          <p:cNvSpPr>
            <a:spLocks noGrp="1"/>
          </p:cNvSpPr>
          <p:nvPr>
            <p:ph idx="1"/>
            <p:custDataLst>
              <p:tags r:id="rId2"/>
            </p:custDataLst>
          </p:nvPr>
        </p:nvSpPr>
        <p:spPr>
          <a:xfrm>
            <a:off x="658811" y="1665288"/>
            <a:ext cx="10692275" cy="4643437"/>
          </a:xfrm>
        </p:spPr>
        <p:txBody>
          <a:bodyPr>
            <a:normAutofit/>
          </a:bodyPr>
          <a:lstStyle/>
          <a:p>
            <a:pPr marL="0" indent="0">
              <a:buNone/>
            </a:pPr>
            <a:r>
              <a:rPr lang="fr-CA" noProof="0" dirty="0"/>
              <a:t>Dans un environnement où la transition vers des pratiques écoresponsables et l’adoption de technologies propres s’imposent comme des priorités stratégiques, SOLUTION V2G se positionne comme un acteur de changement. L’entreprise développe des solutions innovantes qui réduisent son empreinte environnementale tout en améliorant la compétitivité et la performance de ses clients.</a:t>
            </a:r>
          </a:p>
          <a:p>
            <a:pPr marL="0" indent="0">
              <a:buNone/>
            </a:pPr>
            <a:r>
              <a:rPr lang="fr-CA" noProof="0" dirty="0"/>
              <a:t>Le développement durable est désormais un levier incontournable de croissance. Face aux exigences croissantes de réduction des GES, d’efficacité énergétique et d’optimisation des ressources, les entreprises doivent intégrer des démarches structurées permettant de conjuguer rentabilité économique et responsabilité environnementale.</a:t>
            </a:r>
          </a:p>
          <a:p>
            <a:pPr marL="0" indent="0">
              <a:buNone/>
            </a:pPr>
            <a:r>
              <a:rPr lang="fr-CA" noProof="0" dirty="0"/>
              <a:t>C’est dans cette dynamique que SOLUTION V2G accélère son virage vers l’électrification et l’écoconception de ses équipements. Par l’optimisation de ses procédés industriels et l’intégration de pratiques durables, elle vise à renforcer son efficacité opérationnelle, minimiser son empreinte écologique et se positionner comme un leader de la transition écologique dans son secteur.</a:t>
            </a:r>
          </a:p>
          <a:p>
            <a:endParaRPr lang="fr-CA" noProof="0" dirty="0"/>
          </a:p>
        </p:txBody>
      </p:sp>
    </p:spTree>
    <p:extLst>
      <p:ext uri="{BB962C8B-B14F-4D97-AF65-F5344CB8AC3E}">
        <p14:creationId xmlns:p14="http://schemas.microsoft.com/office/powerpoint/2010/main" val="331299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B8EBBA-A066-05BD-5CCA-62440C1C36E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Kumbh Sans"/>
              <a:ea typeface="+mn-ea"/>
              <a:cs typeface="+mn-cs"/>
            </a:endParaRPr>
          </a:p>
        </p:txBody>
      </p:sp>
      <p:sp>
        <p:nvSpPr>
          <p:cNvPr id="2" name="Titre 1">
            <a:extLst>
              <a:ext uri="{FF2B5EF4-FFF2-40B4-BE49-F238E27FC236}">
                <a16:creationId xmlns:a16="http://schemas.microsoft.com/office/drawing/2014/main" id="{21D5B216-3624-A23B-A98E-3AB3B7B3C58D}"/>
              </a:ext>
            </a:extLst>
          </p:cNvPr>
          <p:cNvSpPr>
            <a:spLocks noGrp="1"/>
          </p:cNvSpPr>
          <p:nvPr>
            <p:ph type="title"/>
            <p:custDataLst>
              <p:tags r:id="rId3"/>
            </p:custDataLst>
          </p:nvPr>
        </p:nvSpPr>
        <p:spPr>
          <a:xfrm>
            <a:off x="645064" y="525982"/>
            <a:ext cx="4282983" cy="1200361"/>
          </a:xfrm>
        </p:spPr>
        <p:txBody>
          <a:bodyPr anchor="b">
            <a:normAutofit/>
          </a:bodyPr>
          <a:lstStyle/>
          <a:p>
            <a:r>
              <a:rPr lang="fr-CA" sz="3600" noProof="0" dirty="0"/>
              <a:t>Innovation</a:t>
            </a:r>
          </a:p>
        </p:txBody>
      </p:sp>
      <p:sp>
        <p:nvSpPr>
          <p:cNvPr id="27" name="Rectangle 2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Kumbh Sans"/>
              <a:ea typeface="+mn-ea"/>
              <a:cs typeface="+mn-cs"/>
            </a:endParaRPr>
          </a:p>
        </p:txBody>
      </p:sp>
      <p:sp>
        <p:nvSpPr>
          <p:cNvPr id="3" name="Espace réservé du contenu 2">
            <a:extLst>
              <a:ext uri="{FF2B5EF4-FFF2-40B4-BE49-F238E27FC236}">
                <a16:creationId xmlns:a16="http://schemas.microsoft.com/office/drawing/2014/main" id="{6A37D550-F52C-97AD-AD0C-540CE0517D07}"/>
              </a:ext>
            </a:extLst>
          </p:cNvPr>
          <p:cNvSpPr>
            <a:spLocks noGrp="1"/>
          </p:cNvSpPr>
          <p:nvPr>
            <p:ph idx="1"/>
            <p:custDataLst>
              <p:tags r:id="rId5"/>
            </p:custDataLst>
          </p:nvPr>
        </p:nvSpPr>
        <p:spPr>
          <a:xfrm>
            <a:off x="645066" y="2031101"/>
            <a:ext cx="4282984" cy="3511943"/>
          </a:xfrm>
        </p:spPr>
        <p:txBody>
          <a:bodyPr anchor="ctr">
            <a:normAutofit/>
          </a:bodyPr>
          <a:lstStyle/>
          <a:p>
            <a:pPr marL="0" indent="0">
              <a:buNone/>
            </a:pPr>
            <a:r>
              <a:rPr lang="fr-CA" sz="1800" noProof="0" dirty="0"/>
              <a:t>Solution V2G révolutionne le déneigement avec son </a:t>
            </a:r>
            <a:r>
              <a:rPr lang="fr-CA" sz="1800" b="1" noProof="0" dirty="0"/>
              <a:t>système entièrement démontable</a:t>
            </a:r>
            <a:r>
              <a:rPr lang="fr-CA" sz="1800" noProof="0" dirty="0"/>
              <a:t>, entièrement démontable, qui réduit le carburant, optimise l’énergie et protège les travailleurs. Conçu pour l’industrie du transport à neige, </a:t>
            </a:r>
            <a:r>
              <a:rPr lang="fr-CA" sz="1800" b="1" noProof="0" dirty="0"/>
              <a:t>ce système</a:t>
            </a:r>
            <a:r>
              <a:rPr lang="fr-CA" sz="1800" noProof="0" dirty="0"/>
              <a:t> ouvre la voie vers l’électrification des équipements et une réduction réelle des impacts environnementaux.</a:t>
            </a:r>
          </a:p>
        </p:txBody>
      </p:sp>
      <p:sp>
        <p:nvSpPr>
          <p:cNvPr id="29" name="Rectangle 2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ChangeAspect="1"/>
          </p:cNvSpPr>
          <p:nvPr>
            <p:custDataLst>
              <p:tags r:id="rId6"/>
            </p:custDataLst>
            <p:extLst>
              <p:ext uri="{386F3935-93C4-4BCD-93E2-E3B085C9AB24}">
                <p16:designElem xmlns:p16="http://schemas.microsoft.com/office/powerpoint/2015/main" val="1"/>
              </p:ext>
            </p:extLst>
          </p:nvPr>
        </p:nvSpPr>
        <p:spPr>
          <a:xfrm rot="5400000">
            <a:off x="5725667" y="35946"/>
            <a:ext cx="740664" cy="12192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Kumbh Sans"/>
              <a:ea typeface="+mn-ea"/>
              <a:cs typeface="+mn-cs"/>
            </a:endParaRPr>
          </a:p>
        </p:txBody>
      </p:sp>
      <p:sp>
        <p:nvSpPr>
          <p:cNvPr id="30" name="Rectangle : coins arrondis 2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ChangeAspect="1"/>
          </p:cNvSpPr>
          <p:nvPr>
            <p:custDataLst>
              <p:tags r:id="rId7"/>
            </p:custDataLst>
            <p:extLst>
              <p:ext uri="{386F3935-93C4-4BCD-93E2-E3B085C9AB24}">
                <p16:designElem xmlns:p16="http://schemas.microsoft.com/office/powerpoint/2015/main" val="1"/>
              </p:ext>
            </p:extLst>
          </p:nvPr>
        </p:nvSpPr>
        <p:spPr>
          <a:xfrm>
            <a:off x="5696793" y="354959"/>
            <a:ext cx="6184973" cy="5915212"/>
          </a:xfrm>
          <a:prstGeom prst="roundRect">
            <a:avLst>
              <a:gd name="adj" fmla="val 6361"/>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Kumbh Sans"/>
              <a:ea typeface="+mn-ea"/>
              <a:cs typeface="+mn-cs"/>
            </a:endParaRPr>
          </a:p>
        </p:txBody>
      </p:sp>
      <p:sp>
        <p:nvSpPr>
          <p:cNvPr id="6" name="ZoneTexte 5">
            <a:extLst>
              <a:ext uri="{FF2B5EF4-FFF2-40B4-BE49-F238E27FC236}">
                <a16:creationId xmlns:a16="http://schemas.microsoft.com/office/drawing/2014/main" id="{8C7D4525-F46E-602B-1858-E2E411FF0141}"/>
              </a:ext>
            </a:extLst>
          </p:cNvPr>
          <p:cNvSpPr txBox="1"/>
          <p:nvPr>
            <p:custDataLst>
              <p:tags r:id="rId8"/>
            </p:custDataLst>
          </p:nvPr>
        </p:nvSpPr>
        <p:spPr>
          <a:xfrm>
            <a:off x="5696790" y="863514"/>
            <a:ext cx="6184973" cy="369332"/>
          </a:xfrm>
          <a:prstGeom prst="rect">
            <a:avLst/>
          </a:prstGeom>
          <a:noFill/>
        </p:spPr>
        <p:txBody>
          <a:bodyPr wrap="square">
            <a:spAutoFit/>
          </a:bodyPr>
          <a:lstStyle/>
          <a:p>
            <a:pPr algn="ctr"/>
            <a:r>
              <a:rPr lang="fr-CA" sz="1800" b="1" noProof="0" dirty="0"/>
              <a:t>Système entièrement démontable</a:t>
            </a:r>
            <a:endParaRPr lang="fr-CA" noProof="0" dirty="0"/>
          </a:p>
        </p:txBody>
      </p:sp>
      <p:pic>
        <p:nvPicPr>
          <p:cNvPr id="10" name="Graphique 9">
            <a:extLst>
              <a:ext uri="{FF2B5EF4-FFF2-40B4-BE49-F238E27FC236}">
                <a16:creationId xmlns:a16="http://schemas.microsoft.com/office/drawing/2014/main" id="{21F34754-1619-BEE5-C407-98FD56E3FAAD}"/>
              </a:ext>
            </a:extLst>
          </p:cNvPr>
          <p:cNvPicPr>
            <a:picLocks noChangeAspect="1"/>
          </p:cNvPicPr>
          <p:nvPr>
            <p:custDataLst>
              <p:tags r:id="rId9"/>
            </p:custDataLst>
          </p:nvPr>
        </p:nvPicPr>
        <p:blipFill>
          <a:blip r:embed="rId11">
            <a:extLst>
              <a:ext uri="{96DAC541-7B7A-43D3-8B79-37D633B846F1}">
                <asvg:svgBlip xmlns:asvg="http://schemas.microsoft.com/office/drawing/2016/SVG/main" r:embed="rId12"/>
              </a:ext>
            </a:extLst>
          </a:blip>
          <a:srcRect t="180" r="34308" b="-180"/>
          <a:stretch>
            <a:fillRect/>
          </a:stretch>
        </p:blipFill>
        <p:spPr>
          <a:xfrm>
            <a:off x="6614441" y="1795781"/>
            <a:ext cx="5267325" cy="3033567"/>
          </a:xfrm>
          <a:prstGeom prst="rect">
            <a:avLst/>
          </a:prstGeom>
        </p:spPr>
      </p:pic>
    </p:spTree>
    <p:extLst>
      <p:ext uri="{BB962C8B-B14F-4D97-AF65-F5344CB8AC3E}">
        <p14:creationId xmlns:p14="http://schemas.microsoft.com/office/powerpoint/2010/main" val="3706755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2"/>
</p:tagLst>
</file>

<file path=ppt/tags/tag56.xml><?xml version="1.0" encoding="utf-8"?>
<p:tagLst xmlns:a="http://schemas.openxmlformats.org/drawingml/2006/main" xmlns:r="http://schemas.openxmlformats.org/officeDocument/2006/relationships" xmlns:p="http://schemas.openxmlformats.org/presentationml/2006/main">
  <p:tag name="NUM" val="15"/>
</p:tagLst>
</file>

<file path=ppt/tags/tag57.xml><?xml version="1.0" encoding="utf-8"?>
<p:tagLst xmlns:a="http://schemas.openxmlformats.org/drawingml/2006/main" xmlns:r="http://schemas.openxmlformats.org/officeDocument/2006/relationships" xmlns:p="http://schemas.openxmlformats.org/presentationml/2006/main">
  <p:tag name="NUM" val="18"/>
</p:tagLst>
</file>

<file path=ppt/tags/tag58.xml><?xml version="1.0" encoding="utf-8"?>
<p:tagLst xmlns:a="http://schemas.openxmlformats.org/drawingml/2006/main" xmlns:r="http://schemas.openxmlformats.org/officeDocument/2006/relationships" xmlns:p="http://schemas.openxmlformats.org/presentationml/2006/main">
  <p:tag name="NUM" val="21"/>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14"/>
</p:tagLst>
</file>

<file path=ppt/tags/tag63.xml><?xml version="1.0" encoding="utf-8"?>
<p:tagLst xmlns:a="http://schemas.openxmlformats.org/drawingml/2006/main" xmlns:r="http://schemas.openxmlformats.org/officeDocument/2006/relationships" xmlns:p="http://schemas.openxmlformats.org/presentationml/2006/main">
  <p:tag name="NUM" val="17"/>
</p:tagLst>
</file>

<file path=ppt/tags/tag64.xml><?xml version="1.0" encoding="utf-8"?>
<p:tagLst xmlns:a="http://schemas.openxmlformats.org/drawingml/2006/main" xmlns:r="http://schemas.openxmlformats.org/officeDocument/2006/relationships" xmlns:p="http://schemas.openxmlformats.org/presentationml/2006/main">
  <p:tag name="NUM" val="20"/>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3"/>
</p:tagLst>
</file>

<file path=ppt/tags/tag69.xml><?xml version="1.0" encoding="utf-8"?>
<p:tagLst xmlns:a="http://schemas.openxmlformats.org/drawingml/2006/main" xmlns:r="http://schemas.openxmlformats.org/officeDocument/2006/relationships" xmlns:p="http://schemas.openxmlformats.org/presentationml/2006/main">
  <p:tag name="NUM" val="1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9"/>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V2G - 2">
      <a:dk1>
        <a:srgbClr val="000000"/>
      </a:dk1>
      <a:lt1>
        <a:sysClr val="window" lastClr="FFFFFF"/>
      </a:lt1>
      <a:dk2>
        <a:srgbClr val="2D4156"/>
      </a:dk2>
      <a:lt2>
        <a:srgbClr val="F9F4F0"/>
      </a:lt2>
      <a:accent1>
        <a:srgbClr val="009DD9"/>
      </a:accent1>
      <a:accent2>
        <a:srgbClr val="005CB9"/>
      </a:accent2>
      <a:accent3>
        <a:srgbClr val="0BD0D9"/>
      </a:accent3>
      <a:accent4>
        <a:srgbClr val="10CF9B"/>
      </a:accent4>
      <a:accent5>
        <a:srgbClr val="7CCA62"/>
      </a:accent5>
      <a:accent6>
        <a:srgbClr val="A5C249"/>
      </a:accent6>
      <a:hlink>
        <a:srgbClr val="A5A5A5"/>
      </a:hlink>
      <a:folHlink>
        <a:srgbClr val="009DD9"/>
      </a:folHlink>
    </a:clrScheme>
    <a:fontScheme name="V2G">
      <a:majorFont>
        <a:latin typeface="Krona One"/>
        <a:ea typeface=""/>
        <a:cs typeface=""/>
      </a:majorFont>
      <a:minorFont>
        <a:latin typeface="Kumb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acette">
  <a:themeElements>
    <a:clrScheme name="V2G - 3">
      <a:dk1>
        <a:srgbClr val="000000"/>
      </a:dk1>
      <a:lt1>
        <a:sysClr val="window" lastClr="FFFFFF"/>
      </a:lt1>
      <a:dk2>
        <a:srgbClr val="2D4156"/>
      </a:dk2>
      <a:lt2>
        <a:srgbClr val="F9F4F0"/>
      </a:lt2>
      <a:accent1>
        <a:srgbClr val="005CB9"/>
      </a:accent1>
      <a:accent2>
        <a:srgbClr val="009DD9"/>
      </a:accent2>
      <a:accent3>
        <a:srgbClr val="0BD0D9"/>
      </a:accent3>
      <a:accent4>
        <a:srgbClr val="10CF9B"/>
      </a:accent4>
      <a:accent5>
        <a:srgbClr val="7CCA62"/>
      </a:accent5>
      <a:accent6>
        <a:srgbClr val="A5C249"/>
      </a:accent6>
      <a:hlink>
        <a:srgbClr val="A5A5A5"/>
      </a:hlink>
      <a:folHlink>
        <a:srgbClr val="009DD9"/>
      </a:folHlink>
    </a:clrScheme>
    <a:fontScheme name="V2G">
      <a:majorFont>
        <a:latin typeface="Krona One"/>
        <a:ea typeface=""/>
        <a:cs typeface=""/>
      </a:majorFont>
      <a:minorFont>
        <a:latin typeface="Kumbh Sans"/>
        <a:ea typeface=""/>
        <a:cs typeface=""/>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Thème Office">
  <a:themeElements>
    <a:clrScheme name="V2G - 2">
      <a:dk1>
        <a:srgbClr val="000000"/>
      </a:dk1>
      <a:lt1>
        <a:sysClr val="window" lastClr="FFFFFF"/>
      </a:lt1>
      <a:dk2>
        <a:srgbClr val="2D4156"/>
      </a:dk2>
      <a:lt2>
        <a:srgbClr val="F9F4F0"/>
      </a:lt2>
      <a:accent1>
        <a:srgbClr val="009DD9"/>
      </a:accent1>
      <a:accent2>
        <a:srgbClr val="005CB9"/>
      </a:accent2>
      <a:accent3>
        <a:srgbClr val="0BD0D9"/>
      </a:accent3>
      <a:accent4>
        <a:srgbClr val="10CF9B"/>
      </a:accent4>
      <a:accent5>
        <a:srgbClr val="7CCA62"/>
      </a:accent5>
      <a:accent6>
        <a:srgbClr val="A5C249"/>
      </a:accent6>
      <a:hlink>
        <a:srgbClr val="A5A5A5"/>
      </a:hlink>
      <a:folHlink>
        <a:srgbClr val="009DD9"/>
      </a:folHlink>
    </a:clrScheme>
    <a:fontScheme name="V2G">
      <a:majorFont>
        <a:latin typeface="Krona One"/>
        <a:ea typeface=""/>
        <a:cs typeface=""/>
      </a:majorFont>
      <a:minorFont>
        <a:latin typeface="Kumb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V2G">
    <a:dk1>
      <a:srgbClr val="000000"/>
    </a:dk1>
    <a:lt1>
      <a:sysClr val="window" lastClr="FFFFFF"/>
    </a:lt1>
    <a:dk2>
      <a:srgbClr val="2D4156"/>
    </a:dk2>
    <a:lt2>
      <a:srgbClr val="F9F4F0"/>
    </a:lt2>
    <a:accent1>
      <a:srgbClr val="10CF9B"/>
    </a:accent1>
    <a:accent2>
      <a:srgbClr val="0BD0D9"/>
    </a:accent2>
    <a:accent3>
      <a:srgbClr val="009DD9"/>
    </a:accent3>
    <a:accent4>
      <a:srgbClr val="005CB9"/>
    </a:accent4>
    <a:accent5>
      <a:srgbClr val="7CCA62"/>
    </a:accent5>
    <a:accent6>
      <a:srgbClr val="A5C249"/>
    </a:accent6>
    <a:hlink>
      <a:srgbClr val="A5A5A5"/>
    </a:hlink>
    <a:folHlink>
      <a:srgbClr val="009DD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FE16FA7095284D9E4A51B667B72250" ma:contentTypeVersion="15" ma:contentTypeDescription="Crée un document." ma:contentTypeScope="" ma:versionID="1e5ba9239c17114bb172b913787c38a3">
  <xsd:schema xmlns:xsd="http://www.w3.org/2001/XMLSchema" xmlns:xs="http://www.w3.org/2001/XMLSchema" xmlns:p="http://schemas.microsoft.com/office/2006/metadata/properties" xmlns:ns2="750d3286-0a44-4f71-8e3c-5a41af952095" xmlns:ns3="f8a1e3de-59a4-4ad9-b3d9-31173c792171" targetNamespace="http://schemas.microsoft.com/office/2006/metadata/properties" ma:root="true" ma:fieldsID="5031d21cbdca2727ed768668c8387c36" ns2:_="" ns3:_="">
    <xsd:import namespace="750d3286-0a44-4f71-8e3c-5a41af952095"/>
    <xsd:import namespace="f8a1e3de-59a4-4ad9-b3d9-31173c7921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d3286-0a44-4f71-8e3c-5a41af95209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af3b4744-d575-4672-8ad5-021a92676788}" ma:internalName="TaxCatchAll" ma:showField="CatchAllData" ma:web="750d3286-0a44-4f71-8e3c-5a41af9520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8a1e3de-59a4-4ad9-b3d9-31173c79217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55e38110-3390-459c-9d3e-0095017c9a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a1e3de-59a4-4ad9-b3d9-31173c792171">
      <Terms xmlns="http://schemas.microsoft.com/office/infopath/2007/PartnerControls"/>
    </lcf76f155ced4ddcb4097134ff3c332f>
    <TaxCatchAll xmlns="750d3286-0a44-4f71-8e3c-5a41af952095" xsi:nil="true"/>
  </documentManagement>
</p:properties>
</file>

<file path=customXml/itemProps1.xml><?xml version="1.0" encoding="utf-8"?>
<ds:datastoreItem xmlns:ds="http://schemas.openxmlformats.org/officeDocument/2006/customXml" ds:itemID="{7E349D3F-7999-4909-9CED-2D82D1A458EC}">
  <ds:schemaRefs>
    <ds:schemaRef ds:uri="http://schemas.microsoft.com/sharepoint/v3/contenttype/forms"/>
  </ds:schemaRefs>
</ds:datastoreItem>
</file>

<file path=customXml/itemProps2.xml><?xml version="1.0" encoding="utf-8"?>
<ds:datastoreItem xmlns:ds="http://schemas.openxmlformats.org/officeDocument/2006/customXml" ds:itemID="{B87E9E5F-B10F-419B-A83E-123AA2C472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0d3286-0a44-4f71-8e3c-5a41af952095"/>
    <ds:schemaRef ds:uri="f8a1e3de-59a4-4ad9-b3d9-31173c7921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177200-2D98-40C2-A6A0-A54BE4303ED7}">
  <ds:schemaRefs>
    <ds:schemaRef ds:uri="http://schemas.microsoft.com/office/2006/metadata/properties"/>
    <ds:schemaRef ds:uri="http://schemas.microsoft.com/office/infopath/2007/PartnerControls"/>
    <ds:schemaRef ds:uri="9e4e4e24-52a2-4225-91b2-0cd4b661dcc2"/>
    <ds:schemaRef ds:uri="5c7d97fb-65ed-4337-a19c-fb6501460666"/>
    <ds:schemaRef ds:uri="f8a1e3de-59a4-4ad9-b3d9-31173c792171"/>
    <ds:schemaRef ds:uri="750d3286-0a44-4f71-8e3c-5a41af952095"/>
  </ds:schemaRefs>
</ds:datastoreItem>
</file>

<file path=docProps/app.xml><?xml version="1.0" encoding="utf-8"?>
<Properties xmlns="http://schemas.openxmlformats.org/officeDocument/2006/extended-properties" xmlns:vt="http://schemas.openxmlformats.org/officeDocument/2006/docPropsVTypes">
  <TotalTime>16245</TotalTime>
  <Words>2357</Words>
  <Application>Microsoft Office PowerPoint</Application>
  <PresentationFormat>Grand écran</PresentationFormat>
  <Paragraphs>293</Paragraphs>
  <Slides>25</Slides>
  <Notes>12</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25</vt:i4>
      </vt:variant>
    </vt:vector>
  </HeadingPairs>
  <TitlesOfParts>
    <vt:vector size="36" baseType="lpstr">
      <vt:lpstr>Times New Roman</vt:lpstr>
      <vt:lpstr>Arial</vt:lpstr>
      <vt:lpstr>Aptos Display</vt:lpstr>
      <vt:lpstr>Krona One</vt:lpstr>
      <vt:lpstr>Wingdings 3</vt:lpstr>
      <vt:lpstr>Kumbh Sans</vt:lpstr>
      <vt:lpstr>Aptos</vt:lpstr>
      <vt:lpstr>Thème Office</vt:lpstr>
      <vt:lpstr>Facette</vt:lpstr>
      <vt:lpstr>Conception personnalisée</vt:lpstr>
      <vt:lpstr>1_Thème Office</vt:lpstr>
      <vt:lpstr>DÉMARCHE DD</vt:lpstr>
      <vt:lpstr>Présentation de l’entreprise </vt:lpstr>
      <vt:lpstr>Historique</vt:lpstr>
      <vt:lpstr>Mission</vt:lpstr>
      <vt:lpstr>Vision</vt:lpstr>
      <vt:lpstr>Valeurs</vt:lpstr>
      <vt:lpstr>Notre nouveau système entièrement démontable</vt:lpstr>
      <vt:lpstr>Contexte</vt:lpstr>
      <vt:lpstr>Innovation</vt:lpstr>
      <vt:lpstr>Objectif</vt:lpstr>
      <vt:lpstr>Avantages clés</vt:lpstr>
      <vt:lpstr>Prochaines étapes</vt:lpstr>
      <vt:lpstr>Démarche de développement durable</vt:lpstr>
      <vt:lpstr>Démarche </vt:lpstr>
      <vt:lpstr>Démarche ESG : finance durable</vt:lpstr>
      <vt:lpstr>Notre score de maturité initiale en développement durable </vt:lpstr>
      <vt:lpstr>Démarche (suite)</vt:lpstr>
      <vt:lpstr>Bilan GES</vt:lpstr>
      <vt:lpstr>Les résultats du Bilan GES</vt:lpstr>
      <vt:lpstr>Notre score  BNQ21000</vt:lpstr>
      <vt:lpstr>Démarche (suite)</vt:lpstr>
      <vt:lpstr>L’analyse du cycle de vie des produits V2G</vt:lpstr>
      <vt:lpstr>Les recommandations</vt:lpstr>
      <vt:lpstr>Perspectives 2025-2026</vt:lpstr>
      <vt:lpstr>Solutions V2G – nos projets d’avenir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Marie-Chantal Vincent</dc:creator>
  <cp:lastModifiedBy>Laurence Paille</cp:lastModifiedBy>
  <cp:revision>3</cp:revision>
  <dcterms:created xsi:type="dcterms:W3CDTF">2025-05-13T12:30:37Z</dcterms:created>
  <dcterms:modified xsi:type="dcterms:W3CDTF">2025-09-10T20:00:03Z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0x010100A6FE16FA7095284D9E4A51B667B72250</vt:lpwstr>
  </property>
  <property fmtid="{D5CDD505-2E9C-101B-9397-08002B2CF9AE}" pid="3" name="MediaServiceImageTags">
    <vt:lpwstr/>
  </property>
</Properties>
</file>